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0" r:id="rId1"/>
    <p:sldMasterId id="2147483652" r:id="rId2"/>
    <p:sldMasterId id="2147483684" r:id="rId3"/>
  </p:sldMasterIdLst>
  <p:notesMasterIdLst>
    <p:notesMasterId r:id="rId47"/>
  </p:notesMasterIdLst>
  <p:handoutMasterIdLst>
    <p:handoutMasterId r:id="rId48"/>
  </p:handoutMasterIdLst>
  <p:sldIdLst>
    <p:sldId id="269" r:id="rId4"/>
    <p:sldId id="270" r:id="rId5"/>
    <p:sldId id="301" r:id="rId6"/>
    <p:sldId id="314" r:id="rId7"/>
    <p:sldId id="308" r:id="rId8"/>
    <p:sldId id="279" r:id="rId9"/>
    <p:sldId id="273" r:id="rId10"/>
    <p:sldId id="277" r:id="rId11"/>
    <p:sldId id="293" r:id="rId12"/>
    <p:sldId id="316" r:id="rId13"/>
    <p:sldId id="317" r:id="rId14"/>
    <p:sldId id="258" r:id="rId15"/>
    <p:sldId id="318" r:id="rId16"/>
    <p:sldId id="320" r:id="rId17"/>
    <p:sldId id="322" r:id="rId18"/>
    <p:sldId id="272" r:id="rId19"/>
    <p:sldId id="321" r:id="rId20"/>
    <p:sldId id="323" r:id="rId21"/>
    <p:sldId id="328" r:id="rId22"/>
    <p:sldId id="329" r:id="rId23"/>
    <p:sldId id="330" r:id="rId24"/>
    <p:sldId id="332" r:id="rId25"/>
    <p:sldId id="287" r:id="rId26"/>
    <p:sldId id="325" r:id="rId27"/>
    <p:sldId id="324" r:id="rId28"/>
    <p:sldId id="326" r:id="rId29"/>
    <p:sldId id="331" r:id="rId30"/>
    <p:sldId id="351" r:id="rId31"/>
    <p:sldId id="350" r:id="rId32"/>
    <p:sldId id="338" r:id="rId33"/>
    <p:sldId id="349" r:id="rId34"/>
    <p:sldId id="348" r:id="rId35"/>
    <p:sldId id="339" r:id="rId36"/>
    <p:sldId id="340" r:id="rId37"/>
    <p:sldId id="341" r:id="rId38"/>
    <p:sldId id="342" r:id="rId39"/>
    <p:sldId id="343" r:id="rId40"/>
    <p:sldId id="344" r:id="rId41"/>
    <p:sldId id="345" r:id="rId42"/>
    <p:sldId id="347" r:id="rId43"/>
    <p:sldId id="352" r:id="rId44"/>
    <p:sldId id="346" r:id="rId45"/>
    <p:sldId id="260" r:id="rId46"/>
  </p:sldIdLst>
  <p:sldSz cx="12192000" cy="6858000"/>
  <p:notesSz cx="6858000" cy="9144000"/>
  <p:embeddedFontLst>
    <p:embeddedFont>
      <p:font typeface="Assassin$" panose="020B0604020202020204" charset="0"/>
      <p:regular r:id="rId49"/>
    </p:embeddedFont>
    <p:embeddedFont>
      <p:font typeface="Bahnschrift" panose="020B0502040204020203" pitchFamily="34" charset="0"/>
      <p:regular r:id="rId50"/>
      <p:bold r:id="rId51"/>
    </p:embeddedFont>
    <p:embeddedFont>
      <p:font typeface="Calibri" panose="020F0502020204030204" pitchFamily="34" charset="0"/>
      <p:regular r:id="rId52"/>
      <p:bold r:id="rId53"/>
      <p:italic r:id="rId54"/>
      <p:boldItalic r:id="rId55"/>
    </p:embeddedFont>
    <p:embeddedFont>
      <p:font typeface="Californian FB" panose="0207040306080B030204" pitchFamily="18" charset="0"/>
      <p:regular r:id="rId56"/>
      <p:bold r:id="rId57"/>
      <p:italic r:id="rId58"/>
    </p:embeddedFont>
    <p:embeddedFont>
      <p:font typeface="Call Of Ops Duty" panose="020B0604020202020204" charset="0"/>
      <p:regular r:id="rId59"/>
    </p:embeddedFont>
    <p:embeddedFont>
      <p:font typeface="Copperplate Gothic Bold" panose="020E0705020206020404" pitchFamily="34" charset="0"/>
      <p:regular r:id="rId60"/>
    </p:embeddedFont>
    <p:embeddedFont>
      <p:font typeface="Eras Bold ITC" panose="020B0907030504020204" pitchFamily="34" charset="0"/>
      <p:regular r:id="rId61"/>
    </p:embeddedFont>
    <p:embeddedFont>
      <p:font typeface="Eras Demi ITC" panose="020B0805030504020804" pitchFamily="34" charset="0"/>
      <p:regular r:id="rId62"/>
    </p:embeddedFont>
    <p:embeddedFont>
      <p:font typeface="Malgun Gothic" panose="020B0503020000020004" pitchFamily="34" charset="-127"/>
      <p:regular r:id="rId63"/>
      <p:bold r:id="rId64"/>
    </p:embeddedFont>
    <p:embeddedFont>
      <p:font typeface="Pirulen" panose="020B0604020202020204" charset="0"/>
      <p:regular r:id="rId65"/>
    </p:embeddedFont>
  </p:embeddedFontLst>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67"/>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1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2.fntdata"/><Relationship Id="rId55"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2020-10-29</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B8BF9-BD0B-4AA1-87DF-FF94EC2D2D1A}" type="datetimeFigureOut">
              <a:rPr lang="en-IN" smtClean="0"/>
              <a:t>29-10-2020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4A5EA-988C-4A6E-B5A1-397BB41AACA4}" type="slidenum">
              <a:rPr lang="en-IN" smtClean="0"/>
              <a:t>‹#›</a:t>
            </a:fld>
            <a:endParaRPr lang="en-IN"/>
          </a:p>
        </p:txBody>
      </p:sp>
    </p:spTree>
    <p:extLst>
      <p:ext uri="{BB962C8B-B14F-4D97-AF65-F5344CB8AC3E}">
        <p14:creationId xmlns:p14="http://schemas.microsoft.com/office/powerpoint/2010/main" val="242870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7105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593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208542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7205037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7" r:id="rId5"/>
    <p:sldLayoutId id="2147483736" r:id="rId6"/>
    <p:sldLayoutId id="2147483740" r:id="rId7"/>
    <p:sldLayoutId id="2147483741" r:id="rId8"/>
    <p:sldLayoutId id="2147483744" r:id="rId9"/>
    <p:sldLayoutId id="2147483742" r:id="rId10"/>
    <p:sldLayoutId id="2147483745" r:id="rId11"/>
    <p:sldLayoutId id="2147483748" r:id="rId12"/>
    <p:sldLayoutId id="2147483749" r:id="rId13"/>
    <p:sldLayoutId id="2147483753" r:id="rId14"/>
    <p:sldLayoutId id="2147483754" r:id="rId15"/>
    <p:sldLayoutId id="2147483750" r:id="rId16"/>
    <p:sldLayoutId id="2147483751" r:id="rId17"/>
    <p:sldLayoutId id="2147483752" r:id="rId18"/>
    <p:sldLayoutId id="2147483755" r:id="rId19"/>
    <p:sldLayoutId id="2147483757"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4.jpg"/><Relationship Id="rId1" Type="http://schemas.openxmlformats.org/officeDocument/2006/relationships/slideLayout" Target="../slideLayouts/slideLayout13.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1.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0" y="4535055"/>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ounded Rectangle 10"/>
          <p:cNvSpPr/>
          <p:nvPr/>
        </p:nvSpPr>
        <p:spPr>
          <a:xfrm>
            <a:off x="10487037" y="185262"/>
            <a:ext cx="1591607" cy="391151"/>
          </a:xfrm>
          <a:prstGeom prst="roundRect">
            <a:avLst>
              <a:gd name="adj" fmla="val 50000"/>
            </a:avLst>
          </a:prstGeom>
          <a:solidFill>
            <a:schemeClr val="bg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TextBox 12">
            <a:extLst>
              <a:ext uri="{FF2B5EF4-FFF2-40B4-BE49-F238E27FC236}">
                <a16:creationId xmlns:a16="http://schemas.microsoft.com/office/drawing/2014/main" id="{C221F751-3C5B-4561-AD14-8637C5B66736}"/>
              </a:ext>
            </a:extLst>
          </p:cNvPr>
          <p:cNvSpPr txBox="1"/>
          <p:nvPr/>
        </p:nvSpPr>
        <p:spPr>
          <a:xfrm>
            <a:off x="0" y="4898631"/>
            <a:ext cx="11887200" cy="861774"/>
          </a:xfrm>
          <a:prstGeom prst="rect">
            <a:avLst/>
          </a:prstGeom>
          <a:noFill/>
        </p:spPr>
        <p:txBody>
          <a:bodyPr wrap="square" rtlCol="0" anchor="ctr">
            <a:spAutoFit/>
          </a:bodyPr>
          <a:lstStyle/>
          <a:p>
            <a:pPr algn="r"/>
            <a:r>
              <a:rPr lang="en-US" altLang="ko-KR" sz="5000" dirty="0">
                <a:solidFill>
                  <a:schemeClr val="bg1"/>
                </a:solidFill>
                <a:latin typeface="Call Of Ops Duty" panose="02000500000000000000" pitchFamily="2" charset="0"/>
                <a:cs typeface="Arial" pitchFamily="34" charset="0"/>
              </a:rPr>
              <a:t>Megabucks</a:t>
            </a:r>
            <a:endParaRPr lang="ko-KR" altLang="en-US" sz="5000" dirty="0">
              <a:solidFill>
                <a:schemeClr val="bg1"/>
              </a:solidFill>
              <a:latin typeface="Call Of Ops Duty" panose="02000500000000000000" pitchFamily="2" charset="0"/>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5672769"/>
            <a:ext cx="11887056" cy="646331"/>
          </a:xfrm>
          <a:prstGeom prst="rect">
            <a:avLst/>
          </a:prstGeom>
          <a:noFill/>
        </p:spPr>
        <p:txBody>
          <a:bodyPr wrap="square" rtlCol="0" anchor="ctr">
            <a:spAutoFit/>
          </a:bodyPr>
          <a:lstStyle/>
          <a:p>
            <a:pPr algn="r"/>
            <a:r>
              <a:rPr lang="en-US" altLang="ko-KR" dirty="0">
                <a:solidFill>
                  <a:schemeClr val="bg1"/>
                </a:solidFill>
                <a:latin typeface="Pirulen" panose="02000807050000020004" pitchFamily="2" charset="0"/>
                <a:cs typeface="Arial" pitchFamily="34" charset="0"/>
              </a:rPr>
              <a:t>PROJECT EXHIBITION</a:t>
            </a:r>
            <a:endParaRPr lang="ko-KR" altLang="en-US" dirty="0">
              <a:solidFill>
                <a:schemeClr val="bg1"/>
              </a:solidFill>
              <a:latin typeface="Pirulen" panose="02000807050000020004" pitchFamily="2" charset="0"/>
              <a:cs typeface="Arial" pitchFamily="34" charset="0"/>
            </a:endParaRPr>
          </a:p>
          <a:p>
            <a:pPr algn="r"/>
            <a:endParaRPr lang="ko-KR" altLang="en-US" dirty="0">
              <a:solidFill>
                <a:schemeClr val="bg1"/>
              </a:solidFill>
              <a:latin typeface="Pirulen" panose="02000807050000020004" pitchFamily="2" charset="0"/>
              <a:cs typeface="Arial" pitchFamily="34" charset="0"/>
            </a:endParaRPr>
          </a:p>
        </p:txBody>
      </p:sp>
      <p:sp>
        <p:nvSpPr>
          <p:cNvPr id="3" name="TextBox 2"/>
          <p:cNvSpPr txBox="1"/>
          <p:nvPr/>
        </p:nvSpPr>
        <p:spPr>
          <a:xfrm>
            <a:off x="10459284" y="196171"/>
            <a:ext cx="1619360" cy="369332"/>
          </a:xfrm>
          <a:prstGeom prst="rect">
            <a:avLst/>
          </a:prstGeom>
          <a:noFill/>
        </p:spPr>
        <p:txBody>
          <a:bodyPr wrap="square" rtlCol="0">
            <a:spAutoFit/>
          </a:bodyPr>
          <a:lstStyle/>
          <a:p>
            <a:r>
              <a:rPr lang="en-GB" b="1" dirty="0">
                <a:solidFill>
                  <a:schemeClr val="bg1"/>
                </a:solidFill>
                <a:latin typeface="Copperplate Gothic Bold" panose="020E0705020206020404" pitchFamily="34" charset="0"/>
              </a:rPr>
              <a:t>GROUP - 45</a:t>
            </a:r>
            <a:endParaRPr lang="en-IN" b="1" dirty="0">
              <a:solidFill>
                <a:schemeClr val="bg1"/>
              </a:solidFill>
              <a:latin typeface="Copperplate Gothic Bold" panose="020E0705020206020404" pitchFamily="34" charset="0"/>
            </a:endParaRPr>
          </a:p>
        </p:txBody>
      </p:sp>
    </p:spTree>
    <p:extLst>
      <p:ext uri="{BB962C8B-B14F-4D97-AF65-F5344CB8AC3E}">
        <p14:creationId xmlns:p14="http://schemas.microsoft.com/office/powerpoint/2010/main" val="407777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A760846B-0E7D-4B3D-B634-55FBA9141F7D}"/>
              </a:ext>
            </a:extLst>
          </p:cNvPr>
          <p:cNvSpPr txBox="1"/>
          <p:nvPr/>
        </p:nvSpPr>
        <p:spPr>
          <a:xfrm>
            <a:off x="5582796" y="127380"/>
            <a:ext cx="6550163" cy="830997"/>
          </a:xfrm>
          <a:prstGeom prst="rect">
            <a:avLst/>
          </a:prstGeom>
          <a:noFill/>
        </p:spPr>
        <p:txBody>
          <a:bodyPr wrap="square" rtlCol="0" anchor="ctr">
            <a:spAutoFit/>
          </a:bodyPr>
          <a:lstStyle/>
          <a:p>
            <a:pPr algn="r"/>
            <a:r>
              <a:rPr lang="en-IN" sz="4800" dirty="0">
                <a:latin typeface="Eras Demi ITC" panose="020B0805030504020804" pitchFamily="34" charset="0"/>
              </a:rPr>
              <a:t>Novelty of the Project</a:t>
            </a:r>
          </a:p>
        </p:txBody>
      </p:sp>
      <p:sp>
        <p:nvSpPr>
          <p:cNvPr id="14" name="Oval 13">
            <a:extLst>
              <a:ext uri="{FF2B5EF4-FFF2-40B4-BE49-F238E27FC236}">
                <a16:creationId xmlns:a16="http://schemas.microsoft.com/office/drawing/2014/main" id="{083E9666-FAA4-4563-8112-CADB736646D1}"/>
              </a:ext>
            </a:extLst>
          </p:cNvPr>
          <p:cNvSpPr/>
          <p:nvPr/>
        </p:nvSpPr>
        <p:spPr>
          <a:xfrm>
            <a:off x="1749359" y="683571"/>
            <a:ext cx="5554493" cy="555449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4ADECFF2-DF79-4F24-BFCB-B5A5D3DE2DE8}"/>
              </a:ext>
            </a:extLst>
          </p:cNvPr>
          <p:cNvSpPr/>
          <p:nvPr/>
        </p:nvSpPr>
        <p:spPr>
          <a:xfrm>
            <a:off x="64046" y="1575036"/>
            <a:ext cx="6400800" cy="4695825"/>
          </a:xfrm>
          <a:custGeom>
            <a:avLst/>
            <a:gdLst>
              <a:gd name="connsiteX0" fmla="*/ 1634490 w 6400800"/>
              <a:gd name="connsiteY0" fmla="*/ 4672013 h 4695825"/>
              <a:gd name="connsiteX1" fmla="*/ 2747010 w 6400800"/>
              <a:gd name="connsiteY1" fmla="*/ 2950845 h 4695825"/>
              <a:gd name="connsiteX2" fmla="*/ 3359468 w 6400800"/>
              <a:gd name="connsiteY2" fmla="*/ 3642360 h 4695825"/>
              <a:gd name="connsiteX3" fmla="*/ 4717733 w 6400800"/>
              <a:gd name="connsiteY3" fmla="*/ 1831658 h 4695825"/>
              <a:gd name="connsiteX4" fmla="*/ 5797868 w 6400800"/>
              <a:gd name="connsiteY4" fmla="*/ 2167890 h 4695825"/>
              <a:gd name="connsiteX5" fmla="*/ 6219825 w 6400800"/>
              <a:gd name="connsiteY5" fmla="*/ 1724978 h 4695825"/>
              <a:gd name="connsiteX6" fmla="*/ 6405563 w 6400800"/>
              <a:gd name="connsiteY6" fmla="*/ 0 h 4695825"/>
              <a:gd name="connsiteX7" fmla="*/ 2615565 w 6400800"/>
              <a:gd name="connsiteY7" fmla="*/ 399098 h 4695825"/>
              <a:gd name="connsiteX8" fmla="*/ 3460433 w 6400800"/>
              <a:gd name="connsiteY8" fmla="*/ 1246823 h 4695825"/>
              <a:gd name="connsiteX9" fmla="*/ 0 w 6400800"/>
              <a:gd name="connsiteY9" fmla="*/ 4697730 h 4695825"/>
              <a:gd name="connsiteX10" fmla="*/ 963930 w 6400800"/>
              <a:gd name="connsiteY10" fmla="*/ 4102418 h 469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0" h="4695825">
                <a:moveTo>
                  <a:pt x="1634490" y="4672013"/>
                </a:moveTo>
                <a:lnTo>
                  <a:pt x="2747010" y="2950845"/>
                </a:lnTo>
                <a:lnTo>
                  <a:pt x="3359468" y="3642360"/>
                </a:lnTo>
                <a:lnTo>
                  <a:pt x="4717733" y="1831658"/>
                </a:lnTo>
                <a:lnTo>
                  <a:pt x="5797868" y="2167890"/>
                </a:lnTo>
                <a:lnTo>
                  <a:pt x="6219825" y="1724978"/>
                </a:lnTo>
                <a:lnTo>
                  <a:pt x="6405563" y="0"/>
                </a:lnTo>
                <a:lnTo>
                  <a:pt x="2615565" y="399098"/>
                </a:lnTo>
                <a:lnTo>
                  <a:pt x="3460433" y="1246823"/>
                </a:lnTo>
                <a:lnTo>
                  <a:pt x="0" y="4697730"/>
                </a:lnTo>
                <a:lnTo>
                  <a:pt x="963930" y="4102418"/>
                </a:lnTo>
                <a:close/>
              </a:path>
            </a:pathLst>
          </a:custGeom>
          <a:solidFill>
            <a:schemeClr val="accent1"/>
          </a:solidFill>
          <a:ln w="9525" cap="flat">
            <a:noFill/>
            <a:prstDash val="solid"/>
            <a:miter/>
          </a:ln>
        </p:spPr>
        <p:txBody>
          <a:bodyPr rtlCol="0" anchor="ctr"/>
          <a:lstStyle/>
          <a:p>
            <a:endParaRPr lang="en-US" dirty="0">
              <a:solidFill>
                <a:schemeClr val="accent5"/>
              </a:solidFill>
            </a:endParaRPr>
          </a:p>
        </p:txBody>
      </p:sp>
      <p:sp>
        <p:nvSpPr>
          <p:cNvPr id="4" name="Freeform: Shape 3">
            <a:extLst>
              <a:ext uri="{FF2B5EF4-FFF2-40B4-BE49-F238E27FC236}">
                <a16:creationId xmlns:a16="http://schemas.microsoft.com/office/drawing/2014/main" id="{B2615A54-40EA-44DA-ACA8-7E3AE3D08510}"/>
              </a:ext>
            </a:extLst>
          </p:cNvPr>
          <p:cNvSpPr/>
          <p:nvPr/>
        </p:nvSpPr>
        <p:spPr>
          <a:xfrm>
            <a:off x="1" y="3300014"/>
            <a:ext cx="6283871" cy="5057775"/>
          </a:xfrm>
          <a:custGeom>
            <a:avLst/>
            <a:gdLst>
              <a:gd name="connsiteX0" fmla="*/ 1223446 w 6283871"/>
              <a:gd name="connsiteY0" fmla="*/ 4916615 h 5057775"/>
              <a:gd name="connsiteX1" fmla="*/ 1505754 w 6283871"/>
              <a:gd name="connsiteY1" fmla="*/ 4916615 h 5057775"/>
              <a:gd name="connsiteX2" fmla="*/ 1364209 w 6283871"/>
              <a:gd name="connsiteY2" fmla="*/ 5057775 h 5057775"/>
              <a:gd name="connsiteX3" fmla="*/ 6283871 w 6283871"/>
              <a:gd name="connsiteY3" fmla="*/ 0 h 5057775"/>
              <a:gd name="connsiteX4" fmla="*/ 6060034 w 6283871"/>
              <a:gd name="connsiteY4" fmla="*/ 2065020 h 5057775"/>
              <a:gd name="connsiteX5" fmla="*/ 5215166 w 6283871"/>
              <a:gd name="connsiteY5" fmla="*/ 1217295 h 5057775"/>
              <a:gd name="connsiteX6" fmla="*/ 2851834 w 6283871"/>
              <a:gd name="connsiteY6" fmla="*/ 3574198 h 5057775"/>
              <a:gd name="connsiteX7" fmla="*/ 0 w 6283871"/>
              <a:gd name="connsiteY7" fmla="*/ 3574198 h 5057775"/>
              <a:gd name="connsiteX8" fmla="*/ 0 w 6283871"/>
              <a:gd name="connsiteY8" fmla="*/ 3036643 h 5057775"/>
              <a:gd name="connsiteX9" fmla="*/ 64046 w 6283871"/>
              <a:gd name="connsiteY9" fmla="*/ 2972753 h 5057775"/>
              <a:gd name="connsiteX10" fmla="*/ 1027976 w 6283871"/>
              <a:gd name="connsiteY10" fmla="*/ 2377440 h 5057775"/>
              <a:gd name="connsiteX11" fmla="*/ 1698536 w 6283871"/>
              <a:gd name="connsiteY11" fmla="*/ 2947035 h 5057775"/>
              <a:gd name="connsiteX12" fmla="*/ 2811056 w 6283871"/>
              <a:gd name="connsiteY12" fmla="*/ 1225867 h 5057775"/>
              <a:gd name="connsiteX13" fmla="*/ 3423514 w 6283871"/>
              <a:gd name="connsiteY13" fmla="*/ 1917382 h 5057775"/>
              <a:gd name="connsiteX14" fmla="*/ 4781779 w 6283871"/>
              <a:gd name="connsiteY14" fmla="*/ 106680 h 5057775"/>
              <a:gd name="connsiteX15" fmla="*/ 5861914 w 6283871"/>
              <a:gd name="connsiteY15" fmla="*/ 442913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83871" h="5057775">
                <a:moveTo>
                  <a:pt x="1223446" y="4916615"/>
                </a:moveTo>
                <a:lnTo>
                  <a:pt x="1505754" y="4916615"/>
                </a:lnTo>
                <a:lnTo>
                  <a:pt x="1364209" y="5057775"/>
                </a:lnTo>
                <a:close/>
                <a:moveTo>
                  <a:pt x="6283871" y="0"/>
                </a:moveTo>
                <a:lnTo>
                  <a:pt x="6060034" y="2065020"/>
                </a:lnTo>
                <a:lnTo>
                  <a:pt x="5215166" y="1217295"/>
                </a:lnTo>
                <a:lnTo>
                  <a:pt x="2851834" y="3574198"/>
                </a:lnTo>
                <a:lnTo>
                  <a:pt x="0" y="3574198"/>
                </a:lnTo>
                <a:lnTo>
                  <a:pt x="0" y="3036643"/>
                </a:lnTo>
                <a:lnTo>
                  <a:pt x="64046" y="2972753"/>
                </a:lnTo>
                <a:lnTo>
                  <a:pt x="1027976" y="2377440"/>
                </a:lnTo>
                <a:lnTo>
                  <a:pt x="1698536" y="2947035"/>
                </a:lnTo>
                <a:lnTo>
                  <a:pt x="2811056" y="1225867"/>
                </a:lnTo>
                <a:lnTo>
                  <a:pt x="3423514" y="1917382"/>
                </a:lnTo>
                <a:lnTo>
                  <a:pt x="4781779" y="106680"/>
                </a:lnTo>
                <a:lnTo>
                  <a:pt x="5861914" y="442913"/>
                </a:lnTo>
                <a:close/>
              </a:path>
            </a:pathLst>
          </a:custGeom>
          <a:solidFill>
            <a:schemeClr val="accent2"/>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6F038E8-EF64-4F3C-94D0-1148260B8F98}"/>
              </a:ext>
            </a:extLst>
          </p:cNvPr>
          <p:cNvSpPr/>
          <p:nvPr/>
        </p:nvSpPr>
        <p:spPr>
          <a:xfrm>
            <a:off x="-13614" y="3336148"/>
            <a:ext cx="6290735" cy="3010589"/>
          </a:xfrm>
          <a:custGeom>
            <a:avLst/>
            <a:gdLst>
              <a:gd name="connsiteX0" fmla="*/ 0 w 6858000"/>
              <a:gd name="connsiteY0" fmla="*/ 3526155 h 3524250"/>
              <a:gd name="connsiteX1" fmla="*/ 1255395 w 6858000"/>
              <a:gd name="connsiteY1" fmla="*/ 2749868 h 3524250"/>
              <a:gd name="connsiteX2" fmla="*/ 1925955 w 6858000"/>
              <a:gd name="connsiteY2" fmla="*/ 3319463 h 3524250"/>
              <a:gd name="connsiteX3" fmla="*/ 3038475 w 6858000"/>
              <a:gd name="connsiteY3" fmla="*/ 1598295 h 3524250"/>
              <a:gd name="connsiteX4" fmla="*/ 3650933 w 6858000"/>
              <a:gd name="connsiteY4" fmla="*/ 2289810 h 3524250"/>
              <a:gd name="connsiteX5" fmla="*/ 5009198 w 6858000"/>
              <a:gd name="connsiteY5" fmla="*/ 479108 h 3524250"/>
              <a:gd name="connsiteX6" fmla="*/ 6089333 w 6858000"/>
              <a:gd name="connsiteY6" fmla="*/ 815340 h 3524250"/>
              <a:gd name="connsiteX7" fmla="*/ 6864668 w 6858000"/>
              <a:gd name="connsiteY7" fmla="*/ 0 h 3524250"/>
              <a:gd name="connsiteX0" fmla="*/ 0 w 6670115"/>
              <a:gd name="connsiteY0" fmla="*/ 3409423 h 3409423"/>
              <a:gd name="connsiteX1" fmla="*/ 1060842 w 6670115"/>
              <a:gd name="connsiteY1" fmla="*/ 2749868 h 3409423"/>
              <a:gd name="connsiteX2" fmla="*/ 1731402 w 6670115"/>
              <a:gd name="connsiteY2" fmla="*/ 3319463 h 3409423"/>
              <a:gd name="connsiteX3" fmla="*/ 2843922 w 6670115"/>
              <a:gd name="connsiteY3" fmla="*/ 1598295 h 3409423"/>
              <a:gd name="connsiteX4" fmla="*/ 3456380 w 6670115"/>
              <a:gd name="connsiteY4" fmla="*/ 2289810 h 3409423"/>
              <a:gd name="connsiteX5" fmla="*/ 4814645 w 6670115"/>
              <a:gd name="connsiteY5" fmla="*/ 479108 h 3409423"/>
              <a:gd name="connsiteX6" fmla="*/ 5894780 w 6670115"/>
              <a:gd name="connsiteY6" fmla="*/ 815340 h 3409423"/>
              <a:gd name="connsiteX7" fmla="*/ 6670115 w 6670115"/>
              <a:gd name="connsiteY7" fmla="*/ 0 h 3409423"/>
              <a:gd name="connsiteX0" fmla="*/ 0 w 6660387"/>
              <a:gd name="connsiteY0" fmla="*/ 3419151 h 3419151"/>
              <a:gd name="connsiteX1" fmla="*/ 1051114 w 6660387"/>
              <a:gd name="connsiteY1" fmla="*/ 2749868 h 3419151"/>
              <a:gd name="connsiteX2" fmla="*/ 1721674 w 6660387"/>
              <a:gd name="connsiteY2" fmla="*/ 3319463 h 3419151"/>
              <a:gd name="connsiteX3" fmla="*/ 2834194 w 6660387"/>
              <a:gd name="connsiteY3" fmla="*/ 1598295 h 3419151"/>
              <a:gd name="connsiteX4" fmla="*/ 3446652 w 6660387"/>
              <a:gd name="connsiteY4" fmla="*/ 2289810 h 3419151"/>
              <a:gd name="connsiteX5" fmla="*/ 4804917 w 6660387"/>
              <a:gd name="connsiteY5" fmla="*/ 479108 h 3419151"/>
              <a:gd name="connsiteX6" fmla="*/ 5885052 w 6660387"/>
              <a:gd name="connsiteY6" fmla="*/ 815340 h 3419151"/>
              <a:gd name="connsiteX7" fmla="*/ 6660387 w 6660387"/>
              <a:gd name="connsiteY7" fmla="*/ 0 h 3419151"/>
              <a:gd name="connsiteX0" fmla="*/ 0 w 6319918"/>
              <a:gd name="connsiteY0" fmla="*/ 3039772 h 3039772"/>
              <a:gd name="connsiteX1" fmla="*/ 1051114 w 6319918"/>
              <a:gd name="connsiteY1" fmla="*/ 2370489 h 3039772"/>
              <a:gd name="connsiteX2" fmla="*/ 1721674 w 6319918"/>
              <a:gd name="connsiteY2" fmla="*/ 2940084 h 3039772"/>
              <a:gd name="connsiteX3" fmla="*/ 2834194 w 6319918"/>
              <a:gd name="connsiteY3" fmla="*/ 1218916 h 3039772"/>
              <a:gd name="connsiteX4" fmla="*/ 3446652 w 6319918"/>
              <a:gd name="connsiteY4" fmla="*/ 1910431 h 3039772"/>
              <a:gd name="connsiteX5" fmla="*/ 4804917 w 6319918"/>
              <a:gd name="connsiteY5" fmla="*/ 99729 h 3039772"/>
              <a:gd name="connsiteX6" fmla="*/ 5885052 w 6319918"/>
              <a:gd name="connsiteY6" fmla="*/ 435961 h 3039772"/>
              <a:gd name="connsiteX7" fmla="*/ 6319918 w 6319918"/>
              <a:gd name="connsiteY7" fmla="*/ 0 h 3039772"/>
              <a:gd name="connsiteX0" fmla="*/ 0 w 6290735"/>
              <a:gd name="connsiteY0" fmla="*/ 3010589 h 3010589"/>
              <a:gd name="connsiteX1" fmla="*/ 1051114 w 6290735"/>
              <a:gd name="connsiteY1" fmla="*/ 2341306 h 3010589"/>
              <a:gd name="connsiteX2" fmla="*/ 1721674 w 6290735"/>
              <a:gd name="connsiteY2" fmla="*/ 2910901 h 3010589"/>
              <a:gd name="connsiteX3" fmla="*/ 2834194 w 6290735"/>
              <a:gd name="connsiteY3" fmla="*/ 1189733 h 3010589"/>
              <a:gd name="connsiteX4" fmla="*/ 3446652 w 6290735"/>
              <a:gd name="connsiteY4" fmla="*/ 1881248 h 3010589"/>
              <a:gd name="connsiteX5" fmla="*/ 4804917 w 6290735"/>
              <a:gd name="connsiteY5" fmla="*/ 70546 h 3010589"/>
              <a:gd name="connsiteX6" fmla="*/ 5885052 w 6290735"/>
              <a:gd name="connsiteY6" fmla="*/ 406778 h 3010589"/>
              <a:gd name="connsiteX7" fmla="*/ 6290735 w 6290735"/>
              <a:gd name="connsiteY7" fmla="*/ 0 h 30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0735" h="3010589">
                <a:moveTo>
                  <a:pt x="0" y="3010589"/>
                </a:moveTo>
                <a:lnTo>
                  <a:pt x="1051114" y="2341306"/>
                </a:lnTo>
                <a:lnTo>
                  <a:pt x="1721674" y="2910901"/>
                </a:lnTo>
                <a:lnTo>
                  <a:pt x="2834194" y="1189733"/>
                </a:lnTo>
                <a:lnTo>
                  <a:pt x="3446652" y="1881248"/>
                </a:lnTo>
                <a:lnTo>
                  <a:pt x="4804917" y="70546"/>
                </a:lnTo>
                <a:lnTo>
                  <a:pt x="5885052" y="406778"/>
                </a:lnTo>
                <a:lnTo>
                  <a:pt x="6290735" y="0"/>
                </a:lnTo>
              </a:path>
            </a:pathLst>
          </a:custGeom>
          <a:noFill/>
          <a:ln w="38100" cap="flat">
            <a:solidFill>
              <a:schemeClr val="bg1"/>
            </a:solidFill>
            <a:prstDash val="solid"/>
            <a:miter/>
          </a:ln>
        </p:spPr>
        <p:txBody>
          <a:bodyPr rtlCol="0" anchor="ctr"/>
          <a:lstStyle/>
          <a:p>
            <a:endParaRPr lang="en-US" dirty="0"/>
          </a:p>
        </p:txBody>
      </p:sp>
      <p:sp>
        <p:nvSpPr>
          <p:cNvPr id="6" name="Oval 5">
            <a:extLst>
              <a:ext uri="{FF2B5EF4-FFF2-40B4-BE49-F238E27FC236}">
                <a16:creationId xmlns:a16="http://schemas.microsoft.com/office/drawing/2014/main" id="{D44EFAEE-E22A-4F41-9D5B-9544CDFBEF91}"/>
              </a:ext>
            </a:extLst>
          </p:cNvPr>
          <p:cNvSpPr/>
          <p:nvPr/>
        </p:nvSpPr>
        <p:spPr>
          <a:xfrm>
            <a:off x="933113" y="5617519"/>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655E3BA-C37D-4603-977A-09C6024E2848}"/>
              </a:ext>
            </a:extLst>
          </p:cNvPr>
          <p:cNvSpPr/>
          <p:nvPr/>
        </p:nvSpPr>
        <p:spPr>
          <a:xfrm>
            <a:off x="1581624" y="6135354"/>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0A2AC1F-2806-4902-BCC0-CE1CAC7B2E70}"/>
              </a:ext>
            </a:extLst>
          </p:cNvPr>
          <p:cNvSpPr/>
          <p:nvPr/>
        </p:nvSpPr>
        <p:spPr>
          <a:xfrm>
            <a:off x="2706791" y="4425778"/>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B3181FB-E62C-41FB-9443-2953F2631981}"/>
              </a:ext>
            </a:extLst>
          </p:cNvPr>
          <p:cNvSpPr/>
          <p:nvPr/>
        </p:nvSpPr>
        <p:spPr>
          <a:xfrm>
            <a:off x="4694475" y="3300014"/>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F8072F5-35B3-494C-90A6-75F1E0591FA3}"/>
              </a:ext>
            </a:extLst>
          </p:cNvPr>
          <p:cNvSpPr/>
          <p:nvPr/>
        </p:nvSpPr>
        <p:spPr>
          <a:xfrm>
            <a:off x="5771003" y="3636718"/>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07EDC5B-E11C-4BC1-901E-A2032196E5D8}"/>
              </a:ext>
            </a:extLst>
          </p:cNvPr>
          <p:cNvSpPr/>
          <p:nvPr/>
        </p:nvSpPr>
        <p:spPr>
          <a:xfrm>
            <a:off x="3316580" y="5071582"/>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84973463-92C6-4604-AAE7-B71C919D0C58}"/>
              </a:ext>
            </a:extLst>
          </p:cNvPr>
          <p:cNvGrpSpPr/>
          <p:nvPr/>
        </p:nvGrpSpPr>
        <p:grpSpPr>
          <a:xfrm>
            <a:off x="6005411" y="5556826"/>
            <a:ext cx="1045499" cy="1193045"/>
            <a:chOff x="10255665" y="4623530"/>
            <a:chExt cx="1780099" cy="2031315"/>
          </a:xfrm>
        </p:grpSpPr>
        <p:sp>
          <p:nvSpPr>
            <p:cNvPr id="16" name="Freeform: Shape 15">
              <a:extLst>
                <a:ext uri="{FF2B5EF4-FFF2-40B4-BE49-F238E27FC236}">
                  <a16:creationId xmlns:a16="http://schemas.microsoft.com/office/drawing/2014/main" id="{0496D2DB-1B30-40F5-9410-100C594D11EC}"/>
                </a:ext>
              </a:extLst>
            </p:cNvPr>
            <p:cNvSpPr/>
            <p:nvPr/>
          </p:nvSpPr>
          <p:spPr>
            <a:xfrm>
              <a:off x="10527907" y="5069090"/>
              <a:ext cx="1235529" cy="1469753"/>
            </a:xfrm>
            <a:custGeom>
              <a:avLst/>
              <a:gdLst>
                <a:gd name="connsiteX0" fmla="*/ 1210323 w 1235529"/>
                <a:gd name="connsiteY0" fmla="*/ 283472 h 1469752"/>
                <a:gd name="connsiteX1" fmla="*/ 1094383 w 1235529"/>
                <a:gd name="connsiteY1" fmla="*/ 460897 h 1469752"/>
                <a:gd name="connsiteX2" fmla="*/ 1096725 w 1235529"/>
                <a:gd name="connsiteY2" fmla="*/ 316849 h 1469752"/>
                <a:gd name="connsiteX3" fmla="*/ 914030 w 1235529"/>
                <a:gd name="connsiteY3" fmla="*/ 106048 h 1469752"/>
                <a:gd name="connsiteX4" fmla="*/ 446754 w 1235529"/>
                <a:gd name="connsiteY4" fmla="*/ 34610 h 1469752"/>
                <a:gd name="connsiteX5" fmla="*/ 353651 w 1235529"/>
                <a:gd name="connsiteY5" fmla="*/ 8260 h 1469752"/>
                <a:gd name="connsiteX6" fmla="*/ 326129 w 1235529"/>
                <a:gd name="connsiteY6" fmla="*/ 5917 h 1469752"/>
                <a:gd name="connsiteX7" fmla="*/ 196135 w 1235529"/>
                <a:gd name="connsiteY7" fmla="*/ 108390 h 1469752"/>
                <a:gd name="connsiteX8" fmla="*/ 120013 w 1235529"/>
                <a:gd name="connsiteY8" fmla="*/ 192711 h 1469752"/>
                <a:gd name="connsiteX9" fmla="*/ 94833 w 1235529"/>
                <a:gd name="connsiteY9" fmla="*/ 310408 h 1469752"/>
                <a:gd name="connsiteX10" fmla="*/ 111815 w 1235529"/>
                <a:gd name="connsiteY10" fmla="*/ 404097 h 1469752"/>
                <a:gd name="connsiteX11" fmla="*/ 19296 w 1235529"/>
                <a:gd name="connsiteY11" fmla="*/ 294012 h 1469752"/>
                <a:gd name="connsiteX12" fmla="*/ 3486 w 1235529"/>
                <a:gd name="connsiteY12" fmla="*/ 328560 h 1469752"/>
                <a:gd name="connsiteX13" fmla="*/ 118841 w 1235529"/>
                <a:gd name="connsiteY13" fmla="*/ 537605 h 1469752"/>
                <a:gd name="connsiteX14" fmla="*/ 157488 w 1235529"/>
                <a:gd name="connsiteY14" fmla="*/ 582693 h 1469752"/>
                <a:gd name="connsiteX15" fmla="*/ 169200 w 1235529"/>
                <a:gd name="connsiteY15" fmla="*/ 619583 h 1469752"/>
                <a:gd name="connsiteX16" fmla="*/ 277528 w 1235529"/>
                <a:gd name="connsiteY16" fmla="*/ 769486 h 1469752"/>
                <a:gd name="connsiteX17" fmla="*/ 438557 w 1235529"/>
                <a:gd name="connsiteY17" fmla="*/ 856149 h 1469752"/>
                <a:gd name="connsiteX18" fmla="*/ 433872 w 1235529"/>
                <a:gd name="connsiteY18" fmla="*/ 1021862 h 1469752"/>
                <a:gd name="connsiteX19" fmla="*/ 356579 w 1235529"/>
                <a:gd name="connsiteY19" fmla="*/ 1120822 h 1469752"/>
                <a:gd name="connsiteX20" fmla="*/ 110058 w 1235529"/>
                <a:gd name="connsiteY20" fmla="*/ 1192260 h 1469752"/>
                <a:gd name="connsiteX21" fmla="*/ 247664 w 1235529"/>
                <a:gd name="connsiteY21" fmla="*/ 1336307 h 1469752"/>
                <a:gd name="connsiteX22" fmla="*/ 757100 w 1235529"/>
                <a:gd name="connsiteY22" fmla="*/ 1454590 h 1469752"/>
                <a:gd name="connsiteX23" fmla="*/ 1135372 w 1235529"/>
                <a:gd name="connsiteY23" fmla="*/ 1193431 h 1469752"/>
                <a:gd name="connsiteX24" fmla="*/ 862501 w 1235529"/>
                <a:gd name="connsiteY24" fmla="*/ 1114966 h 1469752"/>
                <a:gd name="connsiteX25" fmla="*/ 807459 w 1235529"/>
                <a:gd name="connsiteY25" fmla="*/ 1052897 h 1469752"/>
                <a:gd name="connsiteX26" fmla="*/ 798089 w 1235529"/>
                <a:gd name="connsiteY26" fmla="*/ 856149 h 1469752"/>
                <a:gd name="connsiteX27" fmla="*/ 798089 w 1235529"/>
                <a:gd name="connsiteY27" fmla="*/ 856149 h 1469752"/>
                <a:gd name="connsiteX28" fmla="*/ 850790 w 1235529"/>
                <a:gd name="connsiteY28" fmla="*/ 833312 h 1469752"/>
                <a:gd name="connsiteX29" fmla="*/ 1077987 w 1235529"/>
                <a:gd name="connsiteY29" fmla="*/ 586792 h 1469752"/>
                <a:gd name="connsiteX30" fmla="*/ 1121318 w 1235529"/>
                <a:gd name="connsiteY30" fmla="*/ 534677 h 1469752"/>
                <a:gd name="connsiteX31" fmla="*/ 1232575 w 1235529"/>
                <a:gd name="connsiteY31" fmla="*/ 387116 h 1469752"/>
                <a:gd name="connsiteX32" fmla="*/ 1210323 w 1235529"/>
                <a:gd name="connsiteY32" fmla="*/ 283472 h 1469752"/>
                <a:gd name="connsiteX33" fmla="*/ 788721 w 1235529"/>
                <a:gd name="connsiteY33" fmla="*/ 886012 h 1469752"/>
                <a:gd name="connsiteX34" fmla="*/ 789306 w 1235529"/>
                <a:gd name="connsiteY34" fmla="*/ 887183 h 1469752"/>
                <a:gd name="connsiteX35" fmla="*/ 788135 w 1235529"/>
                <a:gd name="connsiteY35" fmla="*/ 888940 h 1469752"/>
                <a:gd name="connsiteX36" fmla="*/ 788721 w 1235529"/>
                <a:gd name="connsiteY36" fmla="*/ 886012 h 146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35529" h="1469752">
                  <a:moveTo>
                    <a:pt x="1210323" y="283472"/>
                  </a:moveTo>
                  <a:cubicBezTo>
                    <a:pt x="1179874" y="348469"/>
                    <a:pt x="1142398" y="405854"/>
                    <a:pt x="1094383" y="460897"/>
                  </a:cubicBezTo>
                  <a:cubicBezTo>
                    <a:pt x="1100238" y="409953"/>
                    <a:pt x="1101409" y="363108"/>
                    <a:pt x="1096725" y="316849"/>
                  </a:cubicBezTo>
                  <a:cubicBezTo>
                    <a:pt x="1082672" y="176315"/>
                    <a:pt x="991324" y="152892"/>
                    <a:pt x="914030" y="106048"/>
                  </a:cubicBezTo>
                  <a:cubicBezTo>
                    <a:pt x="774082" y="8260"/>
                    <a:pt x="618323" y="3575"/>
                    <a:pt x="446754" y="34610"/>
                  </a:cubicBezTo>
                  <a:cubicBezTo>
                    <a:pt x="410450" y="41051"/>
                    <a:pt x="379415" y="33439"/>
                    <a:pt x="353651" y="8260"/>
                  </a:cubicBezTo>
                  <a:cubicBezTo>
                    <a:pt x="343696" y="-1695"/>
                    <a:pt x="337255" y="-2866"/>
                    <a:pt x="326129" y="5917"/>
                  </a:cubicBezTo>
                  <a:cubicBezTo>
                    <a:pt x="283384" y="40465"/>
                    <a:pt x="238881" y="73256"/>
                    <a:pt x="196135" y="108390"/>
                  </a:cubicBezTo>
                  <a:cubicBezTo>
                    <a:pt x="166857" y="132398"/>
                    <a:pt x="136994" y="157577"/>
                    <a:pt x="120013" y="192711"/>
                  </a:cubicBezTo>
                  <a:cubicBezTo>
                    <a:pt x="101860" y="215547"/>
                    <a:pt x="91320" y="278788"/>
                    <a:pt x="94833" y="310408"/>
                  </a:cubicBezTo>
                  <a:cubicBezTo>
                    <a:pt x="99518" y="343199"/>
                    <a:pt x="105374" y="370720"/>
                    <a:pt x="111815" y="404097"/>
                  </a:cubicBezTo>
                  <a:cubicBezTo>
                    <a:pt x="64384" y="377747"/>
                    <a:pt x="38620" y="339686"/>
                    <a:pt x="19296" y="294012"/>
                  </a:cubicBezTo>
                  <a:cubicBezTo>
                    <a:pt x="9342" y="305138"/>
                    <a:pt x="6414" y="316849"/>
                    <a:pt x="3486" y="328560"/>
                  </a:cubicBezTo>
                  <a:cubicBezTo>
                    <a:pt x="-17594" y="407611"/>
                    <a:pt x="61457" y="517696"/>
                    <a:pt x="118841" y="537605"/>
                  </a:cubicBezTo>
                  <a:cubicBezTo>
                    <a:pt x="144020" y="546388"/>
                    <a:pt x="152804" y="559856"/>
                    <a:pt x="157488" y="582693"/>
                  </a:cubicBezTo>
                  <a:cubicBezTo>
                    <a:pt x="159830" y="595575"/>
                    <a:pt x="165686" y="607286"/>
                    <a:pt x="169200" y="619583"/>
                  </a:cubicBezTo>
                  <a:cubicBezTo>
                    <a:pt x="187352" y="682238"/>
                    <a:pt x="224828" y="730839"/>
                    <a:pt x="277528" y="769486"/>
                  </a:cubicBezTo>
                  <a:cubicBezTo>
                    <a:pt x="327301" y="805791"/>
                    <a:pt x="382343" y="832727"/>
                    <a:pt x="438557" y="856149"/>
                  </a:cubicBezTo>
                  <a:cubicBezTo>
                    <a:pt x="442655" y="877229"/>
                    <a:pt x="435629" y="1004881"/>
                    <a:pt x="433872" y="1021862"/>
                  </a:cubicBezTo>
                  <a:cubicBezTo>
                    <a:pt x="427431" y="1072220"/>
                    <a:pt x="426846" y="1103255"/>
                    <a:pt x="356579" y="1120822"/>
                  </a:cubicBezTo>
                  <a:cubicBezTo>
                    <a:pt x="274014" y="1141902"/>
                    <a:pt x="192036" y="1168252"/>
                    <a:pt x="110058" y="1192260"/>
                  </a:cubicBezTo>
                  <a:cubicBezTo>
                    <a:pt x="151633" y="1244374"/>
                    <a:pt x="194378" y="1295318"/>
                    <a:pt x="247664" y="1336307"/>
                  </a:cubicBezTo>
                  <a:cubicBezTo>
                    <a:pt x="399324" y="1454590"/>
                    <a:pt x="568551" y="1499678"/>
                    <a:pt x="757100" y="1454590"/>
                  </a:cubicBezTo>
                  <a:cubicBezTo>
                    <a:pt x="915787" y="1416529"/>
                    <a:pt x="1038169" y="1322254"/>
                    <a:pt x="1135372" y="1193431"/>
                  </a:cubicBezTo>
                  <a:cubicBezTo>
                    <a:pt x="1044610" y="1167081"/>
                    <a:pt x="953849" y="1140145"/>
                    <a:pt x="862501" y="1114966"/>
                  </a:cubicBezTo>
                  <a:cubicBezTo>
                    <a:pt x="829710" y="1105597"/>
                    <a:pt x="812728" y="1085688"/>
                    <a:pt x="807459" y="1052897"/>
                  </a:cubicBezTo>
                  <a:cubicBezTo>
                    <a:pt x="801017" y="1015421"/>
                    <a:pt x="798089" y="883670"/>
                    <a:pt x="798089" y="856149"/>
                  </a:cubicBezTo>
                  <a:lnTo>
                    <a:pt x="798089" y="856149"/>
                  </a:lnTo>
                  <a:cubicBezTo>
                    <a:pt x="815656" y="848537"/>
                    <a:pt x="833223" y="841510"/>
                    <a:pt x="850790" y="833312"/>
                  </a:cubicBezTo>
                  <a:cubicBezTo>
                    <a:pt x="960290" y="782368"/>
                    <a:pt x="1051637" y="714444"/>
                    <a:pt x="1077987" y="586792"/>
                  </a:cubicBezTo>
                  <a:cubicBezTo>
                    <a:pt x="1083257" y="561027"/>
                    <a:pt x="1095554" y="547559"/>
                    <a:pt x="1121318" y="534677"/>
                  </a:cubicBezTo>
                  <a:cubicBezTo>
                    <a:pt x="1181631" y="505399"/>
                    <a:pt x="1215593" y="450942"/>
                    <a:pt x="1232575" y="387116"/>
                  </a:cubicBezTo>
                  <a:cubicBezTo>
                    <a:pt x="1240773" y="351397"/>
                    <a:pt x="1235502" y="316263"/>
                    <a:pt x="1210323" y="283472"/>
                  </a:cubicBezTo>
                  <a:close/>
                  <a:moveTo>
                    <a:pt x="788721" y="886012"/>
                  </a:moveTo>
                  <a:cubicBezTo>
                    <a:pt x="788721" y="886598"/>
                    <a:pt x="789306" y="886598"/>
                    <a:pt x="789306" y="887183"/>
                  </a:cubicBezTo>
                  <a:cubicBezTo>
                    <a:pt x="789306" y="887769"/>
                    <a:pt x="788721" y="888355"/>
                    <a:pt x="788135" y="888940"/>
                  </a:cubicBezTo>
                  <a:cubicBezTo>
                    <a:pt x="788135" y="887183"/>
                    <a:pt x="788135" y="886598"/>
                    <a:pt x="788721" y="886012"/>
                  </a:cubicBezTo>
                  <a:close/>
                </a:path>
              </a:pathLst>
            </a:custGeom>
            <a:solidFill>
              <a:srgbClr val="F8DFC9"/>
            </a:solidFill>
            <a:ln w="5853"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D336D3D-E9FC-4A23-8208-D919457B5507}"/>
                </a:ext>
              </a:extLst>
            </p:cNvPr>
            <p:cNvSpPr/>
            <p:nvPr/>
          </p:nvSpPr>
          <p:spPr>
            <a:xfrm>
              <a:off x="10447882" y="4623530"/>
              <a:ext cx="1370208" cy="1674699"/>
            </a:xfrm>
            <a:custGeom>
              <a:avLst/>
              <a:gdLst>
                <a:gd name="connsiteX0" fmla="*/ 37838 w 1370207"/>
                <a:gd name="connsiteY0" fmla="*/ 1675881 h 1674698"/>
                <a:gd name="connsiteX1" fmla="*/ 13245 w 1370207"/>
                <a:gd name="connsiteY1" fmla="*/ 1452783 h 1674698"/>
                <a:gd name="connsiteX2" fmla="*/ 60675 w 1370207"/>
                <a:gd name="connsiteY2" fmla="*/ 1167616 h 1674698"/>
                <a:gd name="connsiteX3" fmla="*/ 36082 w 1370207"/>
                <a:gd name="connsiteY3" fmla="*/ 907042 h 1674698"/>
                <a:gd name="connsiteX4" fmla="*/ 20857 w 1370207"/>
                <a:gd name="connsiteY4" fmla="*/ 678674 h 1674698"/>
                <a:gd name="connsiteX5" fmla="*/ 75314 w 1370207"/>
                <a:gd name="connsiteY5" fmla="*/ 383553 h 1674698"/>
                <a:gd name="connsiteX6" fmla="*/ 378048 w 1370207"/>
                <a:gd name="connsiteY6" fmla="*/ 66765 h 1674698"/>
                <a:gd name="connsiteX7" fmla="*/ 1088331 w 1370207"/>
                <a:gd name="connsiteY7" fmla="*/ 116538 h 1674698"/>
                <a:gd name="connsiteX8" fmla="*/ 1327239 w 1370207"/>
                <a:gd name="connsiteY8" fmla="*/ 439181 h 1674698"/>
                <a:gd name="connsiteX9" fmla="*/ 1342463 w 1370207"/>
                <a:gd name="connsiteY9" fmla="*/ 516475 h 1674698"/>
                <a:gd name="connsiteX10" fmla="*/ 1358273 w 1370207"/>
                <a:gd name="connsiteY10" fmla="*/ 664621 h 1674698"/>
                <a:gd name="connsiteX11" fmla="*/ 1346562 w 1370207"/>
                <a:gd name="connsiteY11" fmla="*/ 891232 h 1674698"/>
                <a:gd name="connsiteX12" fmla="*/ 1324311 w 1370207"/>
                <a:gd name="connsiteY12" fmla="*/ 1147122 h 1674698"/>
                <a:gd name="connsiteX13" fmla="*/ 1357688 w 1370207"/>
                <a:gd name="connsiteY13" fmla="*/ 1415893 h 1674698"/>
                <a:gd name="connsiteX14" fmla="*/ 1364129 w 1370207"/>
                <a:gd name="connsiteY14" fmla="*/ 1602101 h 1674698"/>
                <a:gd name="connsiteX15" fmla="*/ 1333680 w 1370207"/>
                <a:gd name="connsiteY15" fmla="*/ 1653630 h 1674698"/>
                <a:gd name="connsiteX16" fmla="*/ 1271611 w 1370207"/>
                <a:gd name="connsiteY16" fmla="*/ 1650702 h 1674698"/>
                <a:gd name="connsiteX17" fmla="*/ 1215397 w 1370207"/>
                <a:gd name="connsiteY17" fmla="*/ 1646603 h 1674698"/>
                <a:gd name="connsiteX18" fmla="*/ 934329 w 1370207"/>
                <a:gd name="connsiteY18" fmla="*/ 1566967 h 1674698"/>
                <a:gd name="connsiteX19" fmla="*/ 881043 w 1370207"/>
                <a:gd name="connsiteY19" fmla="*/ 1503727 h 1674698"/>
                <a:gd name="connsiteX20" fmla="*/ 870503 w 1370207"/>
                <a:gd name="connsiteY20" fmla="*/ 1384859 h 1674698"/>
                <a:gd name="connsiteX21" fmla="*/ 872259 w 1370207"/>
                <a:gd name="connsiteY21" fmla="*/ 1309322 h 1674698"/>
                <a:gd name="connsiteX22" fmla="*/ 898024 w 1370207"/>
                <a:gd name="connsiteY22" fmla="*/ 1288242 h 1674698"/>
                <a:gd name="connsiteX23" fmla="*/ 1043828 w 1370207"/>
                <a:gd name="connsiteY23" fmla="*/ 1205092 h 1674698"/>
                <a:gd name="connsiteX24" fmla="*/ 1136347 w 1370207"/>
                <a:gd name="connsiteY24" fmla="*/ 1076269 h 1674698"/>
                <a:gd name="connsiteX25" fmla="*/ 1157427 w 1370207"/>
                <a:gd name="connsiteY25" fmla="*/ 1010686 h 1674698"/>
                <a:gd name="connsiteX26" fmla="*/ 1182606 w 1370207"/>
                <a:gd name="connsiteY26" fmla="*/ 983165 h 1674698"/>
                <a:gd name="connsiteX27" fmla="*/ 1307915 w 1370207"/>
                <a:gd name="connsiteY27" fmla="*/ 815695 h 1674698"/>
                <a:gd name="connsiteX28" fmla="*/ 1292106 w 1370207"/>
                <a:gd name="connsiteY28" fmla="*/ 746014 h 1674698"/>
                <a:gd name="connsiteX29" fmla="*/ 1264584 w 1370207"/>
                <a:gd name="connsiteY29" fmla="*/ 791687 h 1674698"/>
                <a:gd name="connsiteX30" fmla="*/ 1191975 w 1370207"/>
                <a:gd name="connsiteY30" fmla="*/ 895331 h 1674698"/>
                <a:gd name="connsiteX31" fmla="*/ 1173822 w 1370207"/>
                <a:gd name="connsiteY31" fmla="*/ 906457 h 1674698"/>
                <a:gd name="connsiteX32" fmla="*/ 1170894 w 1370207"/>
                <a:gd name="connsiteY32" fmla="*/ 887719 h 1674698"/>
                <a:gd name="connsiteX33" fmla="*/ 1166210 w 1370207"/>
                <a:gd name="connsiteY33" fmla="*/ 729618 h 1674698"/>
                <a:gd name="connsiteX34" fmla="*/ 947797 w 1370207"/>
                <a:gd name="connsiteY34" fmla="*/ 553950 h 1674698"/>
                <a:gd name="connsiteX35" fmla="*/ 635694 w 1370207"/>
                <a:gd name="connsiteY35" fmla="*/ 489539 h 1674698"/>
                <a:gd name="connsiteX36" fmla="*/ 524438 w 1370207"/>
                <a:gd name="connsiteY36" fmla="*/ 495395 h 1674698"/>
                <a:gd name="connsiteX37" fmla="*/ 434262 w 1370207"/>
                <a:gd name="connsiteY37" fmla="*/ 463774 h 1674698"/>
                <a:gd name="connsiteX38" fmla="*/ 403812 w 1370207"/>
                <a:gd name="connsiteY38" fmla="*/ 462018 h 1674698"/>
                <a:gd name="connsiteX39" fmla="*/ 238685 w 1370207"/>
                <a:gd name="connsiteY39" fmla="*/ 616020 h 1674698"/>
                <a:gd name="connsiteX40" fmla="*/ 201794 w 1370207"/>
                <a:gd name="connsiteY40" fmla="*/ 682188 h 1674698"/>
                <a:gd name="connsiteX41" fmla="*/ 180129 w 1370207"/>
                <a:gd name="connsiteY41" fmla="*/ 794615 h 1674698"/>
                <a:gd name="connsiteX42" fmla="*/ 194768 w 1370207"/>
                <a:gd name="connsiteY42" fmla="*/ 863126 h 1674698"/>
                <a:gd name="connsiteX43" fmla="*/ 96394 w 1370207"/>
                <a:gd name="connsiteY43" fmla="*/ 758311 h 1674698"/>
                <a:gd name="connsiteX44" fmla="*/ 92295 w 1370207"/>
                <a:gd name="connsiteY44" fmla="*/ 847315 h 1674698"/>
                <a:gd name="connsiteX45" fmla="*/ 181300 w 1370207"/>
                <a:gd name="connsiteY45" fmla="*/ 970283 h 1674698"/>
                <a:gd name="connsiteX46" fmla="*/ 195353 w 1370207"/>
                <a:gd name="connsiteY46" fmla="*/ 977895 h 1674698"/>
                <a:gd name="connsiteX47" fmla="*/ 243370 w 1370207"/>
                <a:gd name="connsiteY47" fmla="*/ 1033523 h 1674698"/>
                <a:gd name="connsiteX48" fmla="*/ 292556 w 1370207"/>
                <a:gd name="connsiteY48" fmla="*/ 1147122 h 1674698"/>
                <a:gd name="connsiteX49" fmla="*/ 436018 w 1370207"/>
                <a:gd name="connsiteY49" fmla="*/ 1260134 h 1674698"/>
                <a:gd name="connsiteX50" fmla="*/ 493988 w 1370207"/>
                <a:gd name="connsiteY50" fmla="*/ 1287656 h 1674698"/>
                <a:gd name="connsiteX51" fmla="*/ 521510 w 1370207"/>
                <a:gd name="connsiteY51" fmla="*/ 1310493 h 1674698"/>
                <a:gd name="connsiteX52" fmla="*/ 523266 w 1370207"/>
                <a:gd name="connsiteY52" fmla="*/ 1416479 h 1674698"/>
                <a:gd name="connsiteX53" fmla="*/ 515068 w 1370207"/>
                <a:gd name="connsiteY53" fmla="*/ 1499043 h 1674698"/>
                <a:gd name="connsiteX54" fmla="*/ 452999 w 1370207"/>
                <a:gd name="connsiteY54" fmla="*/ 1570481 h 1674698"/>
                <a:gd name="connsiteX55" fmla="*/ 189498 w 1370207"/>
                <a:gd name="connsiteY55" fmla="*/ 1646018 h 1674698"/>
                <a:gd name="connsiteX56" fmla="*/ 56576 w 1370207"/>
                <a:gd name="connsiteY56" fmla="*/ 1676467 h 1674698"/>
                <a:gd name="connsiteX57" fmla="*/ 37838 w 1370207"/>
                <a:gd name="connsiteY57" fmla="*/ 1675881 h 167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70207" h="1674698">
                  <a:moveTo>
                    <a:pt x="37838" y="1675881"/>
                  </a:moveTo>
                  <a:cubicBezTo>
                    <a:pt x="-10763" y="1605614"/>
                    <a:pt x="-4908" y="1529492"/>
                    <a:pt x="13245" y="1452783"/>
                  </a:cubicBezTo>
                  <a:cubicBezTo>
                    <a:pt x="35496" y="1359094"/>
                    <a:pt x="57747" y="1264819"/>
                    <a:pt x="60675" y="1167616"/>
                  </a:cubicBezTo>
                  <a:cubicBezTo>
                    <a:pt x="63017" y="1079782"/>
                    <a:pt x="49549" y="993120"/>
                    <a:pt x="36082" y="907042"/>
                  </a:cubicBezTo>
                  <a:cubicBezTo>
                    <a:pt x="24370" y="831506"/>
                    <a:pt x="6218" y="754797"/>
                    <a:pt x="20857" y="678674"/>
                  </a:cubicBezTo>
                  <a:cubicBezTo>
                    <a:pt x="40180" y="580301"/>
                    <a:pt x="39009" y="478413"/>
                    <a:pt x="75314" y="383553"/>
                  </a:cubicBezTo>
                  <a:cubicBezTo>
                    <a:pt x="131527" y="234821"/>
                    <a:pt x="231658" y="128249"/>
                    <a:pt x="378048" y="66765"/>
                  </a:cubicBezTo>
                  <a:cubicBezTo>
                    <a:pt x="622811" y="-35708"/>
                    <a:pt x="862305" y="-21069"/>
                    <a:pt x="1088331" y="116538"/>
                  </a:cubicBezTo>
                  <a:cubicBezTo>
                    <a:pt x="1208956" y="189733"/>
                    <a:pt x="1290349" y="299818"/>
                    <a:pt x="1327239" y="439181"/>
                  </a:cubicBezTo>
                  <a:cubicBezTo>
                    <a:pt x="1334265" y="464360"/>
                    <a:pt x="1341878" y="490710"/>
                    <a:pt x="1342463" y="516475"/>
                  </a:cubicBezTo>
                  <a:cubicBezTo>
                    <a:pt x="1343049" y="566247"/>
                    <a:pt x="1349490" y="615434"/>
                    <a:pt x="1358273" y="664621"/>
                  </a:cubicBezTo>
                  <a:cubicBezTo>
                    <a:pt x="1371741" y="740744"/>
                    <a:pt x="1358859" y="815695"/>
                    <a:pt x="1346562" y="891232"/>
                  </a:cubicBezTo>
                  <a:cubicBezTo>
                    <a:pt x="1332509" y="976138"/>
                    <a:pt x="1324897" y="1061044"/>
                    <a:pt x="1324311" y="1147122"/>
                  </a:cubicBezTo>
                  <a:cubicBezTo>
                    <a:pt x="1323726" y="1237883"/>
                    <a:pt x="1338950" y="1326888"/>
                    <a:pt x="1357688" y="1415893"/>
                  </a:cubicBezTo>
                  <a:cubicBezTo>
                    <a:pt x="1370571" y="1477377"/>
                    <a:pt x="1382282" y="1539446"/>
                    <a:pt x="1364129" y="1602101"/>
                  </a:cubicBezTo>
                  <a:cubicBezTo>
                    <a:pt x="1358859" y="1619668"/>
                    <a:pt x="1340121" y="1636649"/>
                    <a:pt x="1333680" y="1653630"/>
                  </a:cubicBezTo>
                  <a:cubicBezTo>
                    <a:pt x="1312600" y="1662414"/>
                    <a:pt x="1292106" y="1651874"/>
                    <a:pt x="1271611" y="1650702"/>
                  </a:cubicBezTo>
                  <a:cubicBezTo>
                    <a:pt x="1252873" y="1649531"/>
                    <a:pt x="1234135" y="1647189"/>
                    <a:pt x="1215397" y="1646603"/>
                  </a:cubicBezTo>
                  <a:cubicBezTo>
                    <a:pt x="1121122" y="1621424"/>
                    <a:pt x="1028019" y="1593903"/>
                    <a:pt x="934329" y="1566967"/>
                  </a:cubicBezTo>
                  <a:cubicBezTo>
                    <a:pt x="903294" y="1557599"/>
                    <a:pt x="886313" y="1534762"/>
                    <a:pt x="881043" y="1503727"/>
                  </a:cubicBezTo>
                  <a:cubicBezTo>
                    <a:pt x="874602" y="1464495"/>
                    <a:pt x="870503" y="1424677"/>
                    <a:pt x="870503" y="1384859"/>
                  </a:cubicBezTo>
                  <a:cubicBezTo>
                    <a:pt x="870503" y="1359679"/>
                    <a:pt x="868746" y="1334500"/>
                    <a:pt x="872259" y="1309322"/>
                  </a:cubicBezTo>
                  <a:cubicBezTo>
                    <a:pt x="876359" y="1297025"/>
                    <a:pt x="887484" y="1293511"/>
                    <a:pt x="898024" y="1288242"/>
                  </a:cubicBezTo>
                  <a:cubicBezTo>
                    <a:pt x="948968" y="1264819"/>
                    <a:pt x="999326" y="1240226"/>
                    <a:pt x="1043828" y="1205092"/>
                  </a:cubicBezTo>
                  <a:cubicBezTo>
                    <a:pt x="1087160" y="1171130"/>
                    <a:pt x="1119366" y="1129555"/>
                    <a:pt x="1136347" y="1076269"/>
                  </a:cubicBezTo>
                  <a:cubicBezTo>
                    <a:pt x="1143373" y="1054603"/>
                    <a:pt x="1151571" y="1032938"/>
                    <a:pt x="1157427" y="1010686"/>
                  </a:cubicBezTo>
                  <a:cubicBezTo>
                    <a:pt x="1160940" y="997219"/>
                    <a:pt x="1169138" y="989021"/>
                    <a:pt x="1182606" y="983165"/>
                  </a:cubicBezTo>
                  <a:cubicBezTo>
                    <a:pt x="1256387" y="951545"/>
                    <a:pt x="1292106" y="890647"/>
                    <a:pt x="1307915" y="815695"/>
                  </a:cubicBezTo>
                  <a:cubicBezTo>
                    <a:pt x="1312600" y="792273"/>
                    <a:pt x="1306744" y="768851"/>
                    <a:pt x="1292106" y="746014"/>
                  </a:cubicBezTo>
                  <a:cubicBezTo>
                    <a:pt x="1279223" y="760653"/>
                    <a:pt x="1273367" y="777634"/>
                    <a:pt x="1264584" y="791687"/>
                  </a:cubicBezTo>
                  <a:cubicBezTo>
                    <a:pt x="1241748" y="827407"/>
                    <a:pt x="1218911" y="863126"/>
                    <a:pt x="1191975" y="895331"/>
                  </a:cubicBezTo>
                  <a:cubicBezTo>
                    <a:pt x="1187290" y="901187"/>
                    <a:pt x="1182020" y="909970"/>
                    <a:pt x="1173822" y="906457"/>
                  </a:cubicBezTo>
                  <a:cubicBezTo>
                    <a:pt x="1166796" y="903529"/>
                    <a:pt x="1170309" y="894160"/>
                    <a:pt x="1170894" y="887719"/>
                  </a:cubicBezTo>
                  <a:cubicBezTo>
                    <a:pt x="1173237" y="835019"/>
                    <a:pt x="1175579" y="782318"/>
                    <a:pt x="1166210" y="729618"/>
                  </a:cubicBezTo>
                  <a:cubicBezTo>
                    <a:pt x="1152157" y="666963"/>
                    <a:pt x="987029" y="575616"/>
                    <a:pt x="947797" y="553950"/>
                  </a:cubicBezTo>
                  <a:cubicBezTo>
                    <a:pt x="827757" y="487782"/>
                    <a:pt x="772129" y="469630"/>
                    <a:pt x="635694" y="489539"/>
                  </a:cubicBezTo>
                  <a:cubicBezTo>
                    <a:pt x="621055" y="491881"/>
                    <a:pt x="552544" y="500079"/>
                    <a:pt x="524438" y="495395"/>
                  </a:cubicBezTo>
                  <a:cubicBezTo>
                    <a:pt x="492232" y="490124"/>
                    <a:pt x="460026" y="482512"/>
                    <a:pt x="434262" y="463774"/>
                  </a:cubicBezTo>
                  <a:cubicBezTo>
                    <a:pt x="424307" y="456162"/>
                    <a:pt x="415523" y="452649"/>
                    <a:pt x="403812" y="462018"/>
                  </a:cubicBezTo>
                  <a:cubicBezTo>
                    <a:pt x="348184" y="507691"/>
                    <a:pt x="289628" y="564490"/>
                    <a:pt x="238685" y="616020"/>
                  </a:cubicBezTo>
                  <a:cubicBezTo>
                    <a:pt x="225217" y="629488"/>
                    <a:pt x="204722" y="681017"/>
                    <a:pt x="201794" y="682188"/>
                  </a:cubicBezTo>
                  <a:cubicBezTo>
                    <a:pt x="172516" y="733717"/>
                    <a:pt x="176030" y="775292"/>
                    <a:pt x="180129" y="794615"/>
                  </a:cubicBezTo>
                  <a:cubicBezTo>
                    <a:pt x="183057" y="817452"/>
                    <a:pt x="194768" y="846145"/>
                    <a:pt x="194768" y="863126"/>
                  </a:cubicBezTo>
                  <a:cubicBezTo>
                    <a:pt x="194768" y="872495"/>
                    <a:pt x="122744" y="807497"/>
                    <a:pt x="96394" y="758311"/>
                  </a:cubicBezTo>
                  <a:cubicBezTo>
                    <a:pt x="79998" y="787589"/>
                    <a:pt x="82341" y="818037"/>
                    <a:pt x="92295" y="847315"/>
                  </a:cubicBezTo>
                  <a:cubicBezTo>
                    <a:pt x="108691" y="897088"/>
                    <a:pt x="139140" y="938077"/>
                    <a:pt x="181300" y="970283"/>
                  </a:cubicBezTo>
                  <a:cubicBezTo>
                    <a:pt x="185399" y="973796"/>
                    <a:pt x="190083" y="977310"/>
                    <a:pt x="195353" y="977895"/>
                  </a:cubicBezTo>
                  <a:cubicBezTo>
                    <a:pt x="228144" y="982580"/>
                    <a:pt x="236342" y="1006002"/>
                    <a:pt x="243370" y="1033523"/>
                  </a:cubicBezTo>
                  <a:cubicBezTo>
                    <a:pt x="253324" y="1073927"/>
                    <a:pt x="268548" y="1112574"/>
                    <a:pt x="292556" y="1147122"/>
                  </a:cubicBezTo>
                  <a:cubicBezTo>
                    <a:pt x="328861" y="1199237"/>
                    <a:pt x="382732" y="1229686"/>
                    <a:pt x="436018" y="1260134"/>
                  </a:cubicBezTo>
                  <a:cubicBezTo>
                    <a:pt x="454756" y="1270675"/>
                    <a:pt x="474079" y="1280044"/>
                    <a:pt x="493988" y="1287656"/>
                  </a:cubicBezTo>
                  <a:cubicBezTo>
                    <a:pt x="505114" y="1292340"/>
                    <a:pt x="517411" y="1297025"/>
                    <a:pt x="521510" y="1310493"/>
                  </a:cubicBezTo>
                  <a:cubicBezTo>
                    <a:pt x="524438" y="1345626"/>
                    <a:pt x="522095" y="1381345"/>
                    <a:pt x="523266" y="1416479"/>
                  </a:cubicBezTo>
                  <a:cubicBezTo>
                    <a:pt x="519753" y="1444000"/>
                    <a:pt x="519168" y="1471521"/>
                    <a:pt x="515068" y="1499043"/>
                  </a:cubicBezTo>
                  <a:cubicBezTo>
                    <a:pt x="509799" y="1536518"/>
                    <a:pt x="489304" y="1560526"/>
                    <a:pt x="452999" y="1570481"/>
                  </a:cubicBezTo>
                  <a:cubicBezTo>
                    <a:pt x="365165" y="1595074"/>
                    <a:pt x="277917" y="1622010"/>
                    <a:pt x="189498" y="1646018"/>
                  </a:cubicBezTo>
                  <a:cubicBezTo>
                    <a:pt x="143825" y="1650702"/>
                    <a:pt x="98736" y="1658315"/>
                    <a:pt x="56576" y="1676467"/>
                  </a:cubicBezTo>
                  <a:cubicBezTo>
                    <a:pt x="51306" y="1677052"/>
                    <a:pt x="44279" y="1679980"/>
                    <a:pt x="37838" y="1675881"/>
                  </a:cubicBezTo>
                  <a:close/>
                </a:path>
              </a:pathLst>
            </a:custGeom>
            <a:solidFill>
              <a:srgbClr val="996633"/>
            </a:solidFill>
            <a:ln w="5853"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A0D4CCCB-A7EE-4437-9EEB-6166F15D4F1F}"/>
                </a:ext>
              </a:extLst>
            </p:cNvPr>
            <p:cNvSpPr/>
            <p:nvPr/>
          </p:nvSpPr>
          <p:spPr>
            <a:xfrm>
              <a:off x="10255665" y="6262521"/>
              <a:ext cx="1780099" cy="392324"/>
            </a:xfrm>
            <a:custGeom>
              <a:avLst/>
              <a:gdLst>
                <a:gd name="connsiteX0" fmla="*/ 1407028 w 1780099"/>
                <a:gd name="connsiteY0" fmla="*/ 1171 h 392324"/>
                <a:gd name="connsiteX1" fmla="*/ 1525897 w 1780099"/>
                <a:gd name="connsiteY1" fmla="*/ 13468 h 392324"/>
                <a:gd name="connsiteX2" fmla="*/ 1717375 w 1780099"/>
                <a:gd name="connsiteY2" fmla="*/ 140534 h 392324"/>
                <a:gd name="connsiteX3" fmla="*/ 1781201 w 1780099"/>
                <a:gd name="connsiteY3" fmla="*/ 381785 h 392324"/>
                <a:gd name="connsiteX4" fmla="*/ 1764219 w 1780099"/>
                <a:gd name="connsiteY4" fmla="*/ 397009 h 392324"/>
                <a:gd name="connsiteX5" fmla="*/ 1747824 w 1780099"/>
                <a:gd name="connsiteY5" fmla="*/ 397009 h 392324"/>
                <a:gd name="connsiteX6" fmla="*/ 26281 w 1780099"/>
                <a:gd name="connsiteY6" fmla="*/ 397009 h 392324"/>
                <a:gd name="connsiteX7" fmla="*/ 1687 w 1780099"/>
                <a:gd name="connsiteY7" fmla="*/ 367731 h 392324"/>
                <a:gd name="connsiteX8" fmla="*/ 229469 w 1780099"/>
                <a:gd name="connsiteY8" fmla="*/ 36890 h 392324"/>
                <a:gd name="connsiteX9" fmla="*/ 381715 w 1780099"/>
                <a:gd name="connsiteY9" fmla="*/ 0 h 392324"/>
                <a:gd name="connsiteX10" fmla="*/ 408065 w 1780099"/>
                <a:gd name="connsiteY10" fmla="*/ 22837 h 392324"/>
                <a:gd name="connsiteX11" fmla="*/ 723681 w 1780099"/>
                <a:gd name="connsiteY11" fmla="*/ 247106 h 392324"/>
                <a:gd name="connsiteX12" fmla="*/ 1176904 w 1780099"/>
                <a:gd name="connsiteY12" fmla="*/ 197333 h 392324"/>
                <a:gd name="connsiteX13" fmla="*/ 1384192 w 1780099"/>
                <a:gd name="connsiteY13" fmla="*/ 21080 h 392324"/>
                <a:gd name="connsiteX14" fmla="*/ 1407028 w 1780099"/>
                <a:gd name="connsiteY14" fmla="*/ 1171 h 39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0099" h="392324">
                  <a:moveTo>
                    <a:pt x="1407028" y="1171"/>
                  </a:moveTo>
                  <a:cubicBezTo>
                    <a:pt x="1447432" y="-585"/>
                    <a:pt x="1486665" y="5856"/>
                    <a:pt x="1525897" y="13468"/>
                  </a:cubicBezTo>
                  <a:cubicBezTo>
                    <a:pt x="1603191" y="35134"/>
                    <a:pt x="1669944" y="74366"/>
                    <a:pt x="1717375" y="140534"/>
                  </a:cubicBezTo>
                  <a:cubicBezTo>
                    <a:pt x="1769489" y="212558"/>
                    <a:pt x="1787642" y="293951"/>
                    <a:pt x="1781201" y="381785"/>
                  </a:cubicBezTo>
                  <a:cubicBezTo>
                    <a:pt x="1780615" y="394081"/>
                    <a:pt x="1775930" y="398180"/>
                    <a:pt x="1764219" y="397009"/>
                  </a:cubicBezTo>
                  <a:cubicBezTo>
                    <a:pt x="1758950" y="396423"/>
                    <a:pt x="1753680" y="397009"/>
                    <a:pt x="1747824" y="397009"/>
                  </a:cubicBezTo>
                  <a:cubicBezTo>
                    <a:pt x="1173976" y="397009"/>
                    <a:pt x="600128" y="397009"/>
                    <a:pt x="26281" y="397009"/>
                  </a:cubicBezTo>
                  <a:cubicBezTo>
                    <a:pt x="-2412" y="397009"/>
                    <a:pt x="-1826" y="397009"/>
                    <a:pt x="1687" y="367731"/>
                  </a:cubicBezTo>
                  <a:cubicBezTo>
                    <a:pt x="18083" y="216071"/>
                    <a:pt x="92448" y="105401"/>
                    <a:pt x="229469" y="36890"/>
                  </a:cubicBezTo>
                  <a:cubicBezTo>
                    <a:pt x="278071" y="15810"/>
                    <a:pt x="328429" y="1757"/>
                    <a:pt x="381715" y="0"/>
                  </a:cubicBezTo>
                  <a:cubicBezTo>
                    <a:pt x="396939" y="0"/>
                    <a:pt x="401038" y="13468"/>
                    <a:pt x="408065" y="22837"/>
                  </a:cubicBezTo>
                  <a:cubicBezTo>
                    <a:pt x="490628" y="129409"/>
                    <a:pt x="594858" y="207873"/>
                    <a:pt x="723681" y="247106"/>
                  </a:cubicBezTo>
                  <a:cubicBezTo>
                    <a:pt x="881197" y="295122"/>
                    <a:pt x="1032857" y="278141"/>
                    <a:pt x="1176904" y="197333"/>
                  </a:cubicBezTo>
                  <a:cubicBezTo>
                    <a:pt x="1257711" y="152245"/>
                    <a:pt x="1325050" y="91933"/>
                    <a:pt x="1384192" y="21080"/>
                  </a:cubicBezTo>
                  <a:cubicBezTo>
                    <a:pt x="1391219" y="12882"/>
                    <a:pt x="1396489" y="4099"/>
                    <a:pt x="1407028" y="1171"/>
                  </a:cubicBezTo>
                  <a:close/>
                </a:path>
              </a:pathLst>
            </a:custGeom>
            <a:solidFill>
              <a:schemeClr val="accent2"/>
            </a:solidFill>
            <a:ln w="5853"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26253D1-62AA-4F69-8ACA-8CD12FB9460B}"/>
                </a:ext>
              </a:extLst>
            </p:cNvPr>
            <p:cNvSpPr/>
            <p:nvPr/>
          </p:nvSpPr>
          <p:spPr>
            <a:xfrm>
              <a:off x="10603708" y="5246212"/>
              <a:ext cx="1036439" cy="339624"/>
            </a:xfrm>
            <a:custGeom>
              <a:avLst/>
              <a:gdLst>
                <a:gd name="connsiteX0" fmla="*/ 1019752 w 1036439"/>
                <a:gd name="connsiteY0" fmla="*/ 20859 h 339624"/>
                <a:gd name="connsiteX1" fmla="*/ 899713 w 1036439"/>
                <a:gd name="connsiteY1" fmla="*/ 3292 h 339624"/>
                <a:gd name="connsiteX2" fmla="*/ 776160 w 1036439"/>
                <a:gd name="connsiteY2" fmla="*/ 364 h 339624"/>
                <a:gd name="connsiteX3" fmla="*/ 625671 w 1036439"/>
                <a:gd name="connsiteY3" fmla="*/ 26129 h 339624"/>
                <a:gd name="connsiteX4" fmla="*/ 571800 w 1036439"/>
                <a:gd name="connsiteY4" fmla="*/ 80586 h 339624"/>
                <a:gd name="connsiteX5" fmla="*/ 466985 w 1036439"/>
                <a:gd name="connsiteY5" fmla="*/ 80586 h 339624"/>
                <a:gd name="connsiteX6" fmla="*/ 413114 w 1036439"/>
                <a:gd name="connsiteY6" fmla="*/ 26129 h 339624"/>
                <a:gd name="connsiteX7" fmla="*/ 262624 w 1036439"/>
                <a:gd name="connsiteY7" fmla="*/ 364 h 339624"/>
                <a:gd name="connsiteX8" fmla="*/ 45382 w 1036439"/>
                <a:gd name="connsiteY8" fmla="*/ 16760 h 339624"/>
                <a:gd name="connsiteX9" fmla="*/ 18447 w 1036439"/>
                <a:gd name="connsiteY9" fmla="*/ 21444 h 339624"/>
                <a:gd name="connsiteX10" fmla="*/ 2051 w 1036439"/>
                <a:gd name="connsiteY10" fmla="*/ 47209 h 339624"/>
                <a:gd name="connsiteX11" fmla="*/ 23717 w 1036439"/>
                <a:gd name="connsiteY11" fmla="*/ 99909 h 339624"/>
                <a:gd name="connsiteX12" fmla="*/ 45968 w 1036439"/>
                <a:gd name="connsiteY12" fmla="*/ 172518 h 339624"/>
                <a:gd name="connsiteX13" fmla="*/ 150783 w 1036439"/>
                <a:gd name="connsiteY13" fmla="*/ 318322 h 339624"/>
                <a:gd name="connsiteX14" fmla="*/ 322352 w 1036439"/>
                <a:gd name="connsiteY14" fmla="*/ 336475 h 339624"/>
                <a:gd name="connsiteX15" fmla="*/ 477525 w 1036439"/>
                <a:gd name="connsiteY15" fmla="*/ 161393 h 339624"/>
                <a:gd name="connsiteX16" fmla="*/ 563602 w 1036439"/>
                <a:gd name="connsiteY16" fmla="*/ 156708 h 339624"/>
                <a:gd name="connsiteX17" fmla="*/ 708821 w 1036439"/>
                <a:gd name="connsiteY17" fmla="*/ 335304 h 339624"/>
                <a:gd name="connsiteX18" fmla="*/ 844085 w 1036439"/>
                <a:gd name="connsiteY18" fmla="*/ 333547 h 339624"/>
                <a:gd name="connsiteX19" fmla="*/ 996330 w 1036439"/>
                <a:gd name="connsiteY19" fmla="*/ 161978 h 339624"/>
                <a:gd name="connsiteX20" fmla="*/ 1013311 w 1036439"/>
                <a:gd name="connsiteY20" fmla="*/ 108692 h 339624"/>
                <a:gd name="connsiteX21" fmla="*/ 1038490 w 1036439"/>
                <a:gd name="connsiteY21" fmla="*/ 47209 h 339624"/>
                <a:gd name="connsiteX22" fmla="*/ 1019752 w 1036439"/>
                <a:gd name="connsiteY22" fmla="*/ 20859 h 339624"/>
                <a:gd name="connsiteX23" fmla="*/ 440049 w 1036439"/>
                <a:gd name="connsiteY23" fmla="*/ 166077 h 339624"/>
                <a:gd name="connsiteX24" fmla="*/ 294830 w 1036439"/>
                <a:gd name="connsiteY24" fmla="*/ 315395 h 339624"/>
                <a:gd name="connsiteX25" fmla="*/ 201141 w 1036439"/>
                <a:gd name="connsiteY25" fmla="*/ 311881 h 339624"/>
                <a:gd name="connsiteX26" fmla="*/ 91642 w 1036439"/>
                <a:gd name="connsiteY26" fmla="*/ 222291 h 339624"/>
                <a:gd name="connsiteX27" fmla="*/ 72318 w 1036439"/>
                <a:gd name="connsiteY27" fmla="*/ 112206 h 339624"/>
                <a:gd name="connsiteX28" fmla="*/ 154296 w 1036439"/>
                <a:gd name="connsiteY28" fmla="*/ 39596 h 339624"/>
                <a:gd name="connsiteX29" fmla="*/ 230419 w 1036439"/>
                <a:gd name="connsiteY29" fmla="*/ 39596 h 339624"/>
                <a:gd name="connsiteX30" fmla="*/ 351630 w 1036439"/>
                <a:gd name="connsiteY30" fmla="*/ 47794 h 339624"/>
                <a:gd name="connsiteX31" fmla="*/ 440049 w 1036439"/>
                <a:gd name="connsiteY31" fmla="*/ 166077 h 339624"/>
                <a:gd name="connsiteX32" fmla="*/ 949485 w 1036439"/>
                <a:gd name="connsiteY32" fmla="*/ 215264 h 339624"/>
                <a:gd name="connsiteX33" fmla="*/ 767377 w 1036439"/>
                <a:gd name="connsiteY33" fmla="*/ 317152 h 339624"/>
                <a:gd name="connsiteX34" fmla="*/ 656121 w 1036439"/>
                <a:gd name="connsiteY34" fmla="*/ 284360 h 339624"/>
                <a:gd name="connsiteX35" fmla="*/ 615717 w 1036439"/>
                <a:gd name="connsiteY35" fmla="*/ 87027 h 339624"/>
                <a:gd name="connsiteX36" fmla="*/ 650850 w 1036439"/>
                <a:gd name="connsiteY36" fmla="*/ 58920 h 339624"/>
                <a:gd name="connsiteX37" fmla="*/ 735756 w 1036439"/>
                <a:gd name="connsiteY37" fmla="*/ 40182 h 339624"/>
                <a:gd name="connsiteX38" fmla="*/ 883317 w 1036439"/>
                <a:gd name="connsiteY38" fmla="*/ 40182 h 339624"/>
                <a:gd name="connsiteX39" fmla="*/ 966467 w 1036439"/>
                <a:gd name="connsiteY39" fmla="*/ 128016 h 339624"/>
                <a:gd name="connsiteX40" fmla="*/ 949485 w 1036439"/>
                <a:gd name="connsiteY40" fmla="*/ 215264 h 3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36439" h="339624">
                  <a:moveTo>
                    <a:pt x="1019752" y="20859"/>
                  </a:moveTo>
                  <a:cubicBezTo>
                    <a:pt x="979349" y="15589"/>
                    <a:pt x="939531" y="9147"/>
                    <a:pt x="899713" y="3292"/>
                  </a:cubicBezTo>
                  <a:cubicBezTo>
                    <a:pt x="858724" y="2121"/>
                    <a:pt x="817149" y="-807"/>
                    <a:pt x="776160" y="364"/>
                  </a:cubicBezTo>
                  <a:cubicBezTo>
                    <a:pt x="724631" y="950"/>
                    <a:pt x="673687" y="5048"/>
                    <a:pt x="625671" y="26129"/>
                  </a:cubicBezTo>
                  <a:cubicBezTo>
                    <a:pt x="600492" y="37254"/>
                    <a:pt x="577070" y="50722"/>
                    <a:pt x="571800" y="80586"/>
                  </a:cubicBezTo>
                  <a:cubicBezTo>
                    <a:pt x="570043" y="89369"/>
                    <a:pt x="468742" y="88784"/>
                    <a:pt x="466985" y="80586"/>
                  </a:cubicBezTo>
                  <a:cubicBezTo>
                    <a:pt x="461129" y="50722"/>
                    <a:pt x="438292" y="37254"/>
                    <a:pt x="413114" y="26129"/>
                  </a:cubicBezTo>
                  <a:cubicBezTo>
                    <a:pt x="365097" y="5048"/>
                    <a:pt x="313569" y="1535"/>
                    <a:pt x="262624" y="364"/>
                  </a:cubicBezTo>
                  <a:cubicBezTo>
                    <a:pt x="189430" y="-1978"/>
                    <a:pt x="117406" y="7391"/>
                    <a:pt x="45382" y="16760"/>
                  </a:cubicBezTo>
                  <a:cubicBezTo>
                    <a:pt x="36599" y="18517"/>
                    <a:pt x="27230" y="20859"/>
                    <a:pt x="18447" y="21444"/>
                  </a:cubicBezTo>
                  <a:cubicBezTo>
                    <a:pt x="1465" y="23201"/>
                    <a:pt x="-3219" y="29642"/>
                    <a:pt x="2051" y="47209"/>
                  </a:cubicBezTo>
                  <a:cubicBezTo>
                    <a:pt x="9663" y="75901"/>
                    <a:pt x="15519" y="89954"/>
                    <a:pt x="23717" y="99909"/>
                  </a:cubicBezTo>
                  <a:cubicBezTo>
                    <a:pt x="43040" y="123917"/>
                    <a:pt x="43040" y="149096"/>
                    <a:pt x="45968" y="172518"/>
                  </a:cubicBezTo>
                  <a:cubicBezTo>
                    <a:pt x="54751" y="240443"/>
                    <a:pt x="87543" y="290216"/>
                    <a:pt x="150783" y="318322"/>
                  </a:cubicBezTo>
                  <a:cubicBezTo>
                    <a:pt x="205826" y="342331"/>
                    <a:pt x="263796" y="346430"/>
                    <a:pt x="322352" y="336475"/>
                  </a:cubicBezTo>
                  <a:cubicBezTo>
                    <a:pt x="417798" y="320079"/>
                    <a:pt x="471669" y="258596"/>
                    <a:pt x="477525" y="161393"/>
                  </a:cubicBezTo>
                  <a:cubicBezTo>
                    <a:pt x="479867" y="127430"/>
                    <a:pt x="563602" y="134457"/>
                    <a:pt x="563602" y="156708"/>
                  </a:cubicBezTo>
                  <a:cubicBezTo>
                    <a:pt x="564187" y="249812"/>
                    <a:pt x="620402" y="317152"/>
                    <a:pt x="708821" y="335304"/>
                  </a:cubicBezTo>
                  <a:cubicBezTo>
                    <a:pt x="753909" y="344673"/>
                    <a:pt x="798997" y="343502"/>
                    <a:pt x="844085" y="333547"/>
                  </a:cubicBezTo>
                  <a:cubicBezTo>
                    <a:pt x="937189" y="313053"/>
                    <a:pt x="984619" y="258010"/>
                    <a:pt x="996330" y="161978"/>
                  </a:cubicBezTo>
                  <a:cubicBezTo>
                    <a:pt x="998673" y="143826"/>
                    <a:pt x="997501" y="123331"/>
                    <a:pt x="1013311" y="108692"/>
                  </a:cubicBezTo>
                  <a:cubicBezTo>
                    <a:pt x="1033806" y="92882"/>
                    <a:pt x="1030293" y="67703"/>
                    <a:pt x="1038490" y="47209"/>
                  </a:cubicBezTo>
                  <a:cubicBezTo>
                    <a:pt x="1044346" y="27300"/>
                    <a:pt x="1035562" y="23201"/>
                    <a:pt x="1019752" y="20859"/>
                  </a:cubicBezTo>
                  <a:close/>
                  <a:moveTo>
                    <a:pt x="440049" y="166077"/>
                  </a:moveTo>
                  <a:cubicBezTo>
                    <a:pt x="435950" y="251569"/>
                    <a:pt x="379736" y="308954"/>
                    <a:pt x="294830" y="315395"/>
                  </a:cubicBezTo>
                  <a:cubicBezTo>
                    <a:pt x="263211" y="317737"/>
                    <a:pt x="232176" y="318322"/>
                    <a:pt x="201141" y="311881"/>
                  </a:cubicBezTo>
                  <a:cubicBezTo>
                    <a:pt x="149027" y="300756"/>
                    <a:pt x="112722" y="270892"/>
                    <a:pt x="91642" y="222291"/>
                  </a:cubicBezTo>
                  <a:cubicBezTo>
                    <a:pt x="76417" y="187157"/>
                    <a:pt x="69976" y="150267"/>
                    <a:pt x="72318" y="112206"/>
                  </a:cubicBezTo>
                  <a:cubicBezTo>
                    <a:pt x="74075" y="74145"/>
                    <a:pt x="110379" y="41939"/>
                    <a:pt x="154296" y="39596"/>
                  </a:cubicBezTo>
                  <a:cubicBezTo>
                    <a:pt x="179475" y="38425"/>
                    <a:pt x="204655" y="39596"/>
                    <a:pt x="230419" y="39596"/>
                  </a:cubicBezTo>
                  <a:cubicBezTo>
                    <a:pt x="270822" y="37840"/>
                    <a:pt x="311812" y="37840"/>
                    <a:pt x="351630" y="47794"/>
                  </a:cubicBezTo>
                  <a:cubicBezTo>
                    <a:pt x="416627" y="63604"/>
                    <a:pt x="443562" y="98738"/>
                    <a:pt x="440049" y="166077"/>
                  </a:cubicBezTo>
                  <a:close/>
                  <a:moveTo>
                    <a:pt x="949485" y="215264"/>
                  </a:moveTo>
                  <a:cubicBezTo>
                    <a:pt x="922550" y="284946"/>
                    <a:pt x="868678" y="317152"/>
                    <a:pt x="767377" y="317152"/>
                  </a:cubicBezTo>
                  <a:cubicBezTo>
                    <a:pt x="734586" y="317737"/>
                    <a:pt x="693010" y="310710"/>
                    <a:pt x="656121" y="284360"/>
                  </a:cubicBezTo>
                  <a:cubicBezTo>
                    <a:pt x="598735" y="243371"/>
                    <a:pt x="579412" y="148510"/>
                    <a:pt x="615717" y="87027"/>
                  </a:cubicBezTo>
                  <a:cubicBezTo>
                    <a:pt x="623915" y="72973"/>
                    <a:pt x="636211" y="64775"/>
                    <a:pt x="650850" y="58920"/>
                  </a:cubicBezTo>
                  <a:cubicBezTo>
                    <a:pt x="677786" y="47794"/>
                    <a:pt x="706478" y="41939"/>
                    <a:pt x="735756" y="40182"/>
                  </a:cubicBezTo>
                  <a:cubicBezTo>
                    <a:pt x="784943" y="36669"/>
                    <a:pt x="834131" y="37254"/>
                    <a:pt x="883317" y="40182"/>
                  </a:cubicBezTo>
                  <a:cubicBezTo>
                    <a:pt x="934261" y="43110"/>
                    <a:pt x="967052" y="77658"/>
                    <a:pt x="966467" y="128016"/>
                  </a:cubicBezTo>
                  <a:cubicBezTo>
                    <a:pt x="965881" y="158465"/>
                    <a:pt x="960026" y="187157"/>
                    <a:pt x="949485" y="215264"/>
                  </a:cubicBezTo>
                  <a:close/>
                </a:path>
              </a:pathLst>
            </a:custGeom>
            <a:solidFill>
              <a:schemeClr val="accent2"/>
            </a:solidFill>
            <a:ln w="5853"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3EF92792-52D8-4D57-A801-345C6C05C404}"/>
              </a:ext>
            </a:extLst>
          </p:cNvPr>
          <p:cNvGrpSpPr/>
          <p:nvPr/>
        </p:nvGrpSpPr>
        <p:grpSpPr>
          <a:xfrm>
            <a:off x="785085" y="1016915"/>
            <a:ext cx="1193383" cy="1228529"/>
            <a:chOff x="2736685" y="4481688"/>
            <a:chExt cx="1741367" cy="1792652"/>
          </a:xfrm>
        </p:grpSpPr>
        <p:sp>
          <p:nvSpPr>
            <p:cNvPr id="21" name="Freeform: Shape 20">
              <a:extLst>
                <a:ext uri="{FF2B5EF4-FFF2-40B4-BE49-F238E27FC236}">
                  <a16:creationId xmlns:a16="http://schemas.microsoft.com/office/drawing/2014/main" id="{18EB599A-B98A-4A0D-9B86-C98BB5555A7C}"/>
                </a:ext>
              </a:extLst>
            </p:cNvPr>
            <p:cNvSpPr/>
            <p:nvPr/>
          </p:nvSpPr>
          <p:spPr>
            <a:xfrm>
              <a:off x="3172072" y="4481688"/>
              <a:ext cx="883757" cy="1511276"/>
            </a:xfrm>
            <a:custGeom>
              <a:avLst/>
              <a:gdLst>
                <a:gd name="connsiteX0" fmla="*/ 216364 w 989594"/>
                <a:gd name="connsiteY0" fmla="*/ 1501182 h 1692265"/>
                <a:gd name="connsiteX1" fmla="*/ 128530 w 989594"/>
                <a:gd name="connsiteY1" fmla="*/ 1386412 h 1692265"/>
                <a:gd name="connsiteX2" fmla="*/ 36597 w 989594"/>
                <a:gd name="connsiteY2" fmla="*/ 1159215 h 1692265"/>
                <a:gd name="connsiteX3" fmla="*/ 35426 w 989594"/>
                <a:gd name="connsiteY3" fmla="*/ 1145162 h 1692265"/>
                <a:gd name="connsiteX4" fmla="*/ 13175 w 989594"/>
                <a:gd name="connsiteY4" fmla="*/ 938460 h 1692265"/>
                <a:gd name="connsiteX5" fmla="*/ 2635 w 989594"/>
                <a:gd name="connsiteY5" fmla="*/ 839500 h 1692265"/>
                <a:gd name="connsiteX6" fmla="*/ 6734 w 989594"/>
                <a:gd name="connsiteY6" fmla="*/ 783872 h 1692265"/>
                <a:gd name="connsiteX7" fmla="*/ 1464 w 989594"/>
                <a:gd name="connsiteY7" fmla="*/ 670274 h 1692265"/>
                <a:gd name="connsiteX8" fmla="*/ 3806 w 989594"/>
                <a:gd name="connsiteY8" fmla="*/ 643338 h 1692265"/>
                <a:gd name="connsiteX9" fmla="*/ 1464 w 989594"/>
                <a:gd name="connsiteY9" fmla="*/ 458301 h 1692265"/>
                <a:gd name="connsiteX10" fmla="*/ 43624 w 989594"/>
                <a:gd name="connsiteY10" fmla="*/ 223492 h 1692265"/>
                <a:gd name="connsiteX11" fmla="*/ 50065 w 989594"/>
                <a:gd name="connsiteY11" fmla="*/ 206511 h 1692265"/>
                <a:gd name="connsiteX12" fmla="*/ 65875 w 989594"/>
                <a:gd name="connsiteY12" fmla="*/ 169035 h 1692265"/>
                <a:gd name="connsiteX13" fmla="*/ 139656 w 989594"/>
                <a:gd name="connsiteY13" fmla="*/ 101110 h 1692265"/>
                <a:gd name="connsiteX14" fmla="*/ 165420 w 989594"/>
                <a:gd name="connsiteY14" fmla="*/ 85300 h 1692265"/>
                <a:gd name="connsiteX15" fmla="*/ 296000 w 989594"/>
                <a:gd name="connsiteY15" fmla="*/ 27915 h 1692265"/>
                <a:gd name="connsiteX16" fmla="*/ 481037 w 989594"/>
                <a:gd name="connsiteY16" fmla="*/ 2151 h 1692265"/>
                <a:gd name="connsiteX17" fmla="*/ 776158 w 989594"/>
                <a:gd name="connsiteY17" fmla="*/ 57193 h 1692265"/>
                <a:gd name="connsiteX18" fmla="*/ 900297 w 989594"/>
                <a:gd name="connsiteY18" fmla="*/ 173720 h 1692265"/>
                <a:gd name="connsiteX19" fmla="*/ 993401 w 989594"/>
                <a:gd name="connsiteY19" fmla="*/ 525641 h 1692265"/>
                <a:gd name="connsiteX20" fmla="*/ 988716 w 989594"/>
                <a:gd name="connsiteY20" fmla="*/ 647437 h 1692265"/>
                <a:gd name="connsiteX21" fmla="*/ 991059 w 989594"/>
                <a:gd name="connsiteY21" fmla="*/ 674958 h 1692265"/>
                <a:gd name="connsiteX22" fmla="*/ 981690 w 989594"/>
                <a:gd name="connsiteY22" fmla="*/ 874634 h 1692265"/>
                <a:gd name="connsiteX23" fmla="*/ 965880 w 989594"/>
                <a:gd name="connsiteY23" fmla="*/ 953099 h 1692265"/>
                <a:gd name="connsiteX24" fmla="*/ 955339 w 989594"/>
                <a:gd name="connsiteY24" fmla="*/ 1105344 h 1692265"/>
                <a:gd name="connsiteX25" fmla="*/ 911423 w 989594"/>
                <a:gd name="connsiteY25" fmla="*/ 1322001 h 1692265"/>
                <a:gd name="connsiteX26" fmla="*/ 832372 w 989594"/>
                <a:gd name="connsiteY26" fmla="*/ 1481273 h 1692265"/>
                <a:gd name="connsiteX27" fmla="*/ 810121 w 989594"/>
                <a:gd name="connsiteY27" fmla="*/ 1511136 h 1692265"/>
                <a:gd name="connsiteX28" fmla="*/ 777330 w 989594"/>
                <a:gd name="connsiteY28" fmla="*/ 1555639 h 1692265"/>
                <a:gd name="connsiteX29" fmla="*/ 644993 w 989594"/>
                <a:gd name="connsiteY29" fmla="*/ 1663382 h 1692265"/>
                <a:gd name="connsiteX30" fmla="*/ 517341 w 989594"/>
                <a:gd name="connsiteY30" fmla="*/ 1692660 h 1692265"/>
                <a:gd name="connsiteX31" fmla="*/ 304783 w 989594"/>
                <a:gd name="connsiteY31" fmla="*/ 1592529 h 1692265"/>
                <a:gd name="connsiteX32" fmla="*/ 231003 w 989594"/>
                <a:gd name="connsiteY32" fmla="*/ 1524019 h 1692265"/>
                <a:gd name="connsiteX33" fmla="*/ 216364 w 989594"/>
                <a:gd name="connsiteY33" fmla="*/ 1501182 h 16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89594" h="1692265">
                  <a:moveTo>
                    <a:pt x="216364" y="1501182"/>
                  </a:moveTo>
                  <a:cubicBezTo>
                    <a:pt x="186501" y="1463120"/>
                    <a:pt x="153709" y="1427987"/>
                    <a:pt x="128530" y="1386412"/>
                  </a:cubicBezTo>
                  <a:cubicBezTo>
                    <a:pt x="85784" y="1316731"/>
                    <a:pt x="59434" y="1272814"/>
                    <a:pt x="36597" y="1159215"/>
                  </a:cubicBezTo>
                  <a:cubicBezTo>
                    <a:pt x="36597" y="1154531"/>
                    <a:pt x="37183" y="1149261"/>
                    <a:pt x="35426" y="1145162"/>
                  </a:cubicBezTo>
                  <a:cubicBezTo>
                    <a:pt x="16103" y="1065526"/>
                    <a:pt x="23130" y="1008141"/>
                    <a:pt x="13175" y="938460"/>
                  </a:cubicBezTo>
                  <a:cubicBezTo>
                    <a:pt x="2635" y="906254"/>
                    <a:pt x="878" y="872877"/>
                    <a:pt x="2635" y="839500"/>
                  </a:cubicBezTo>
                  <a:cubicBezTo>
                    <a:pt x="3806" y="820762"/>
                    <a:pt x="3806" y="802024"/>
                    <a:pt x="6734" y="783872"/>
                  </a:cubicBezTo>
                  <a:cubicBezTo>
                    <a:pt x="12590" y="745225"/>
                    <a:pt x="7319" y="707749"/>
                    <a:pt x="1464" y="670274"/>
                  </a:cubicBezTo>
                  <a:cubicBezTo>
                    <a:pt x="293" y="661490"/>
                    <a:pt x="-2049" y="651536"/>
                    <a:pt x="3806" y="643338"/>
                  </a:cubicBezTo>
                  <a:cubicBezTo>
                    <a:pt x="-878" y="581854"/>
                    <a:pt x="-293" y="520371"/>
                    <a:pt x="1464" y="458301"/>
                  </a:cubicBezTo>
                  <a:cubicBezTo>
                    <a:pt x="4392" y="373981"/>
                    <a:pt x="10247" y="298444"/>
                    <a:pt x="43624" y="223492"/>
                  </a:cubicBezTo>
                  <a:cubicBezTo>
                    <a:pt x="45966" y="218222"/>
                    <a:pt x="51236" y="212952"/>
                    <a:pt x="50065" y="206511"/>
                  </a:cubicBezTo>
                  <a:cubicBezTo>
                    <a:pt x="49480" y="191286"/>
                    <a:pt x="57678" y="179575"/>
                    <a:pt x="65875" y="169035"/>
                  </a:cubicBezTo>
                  <a:cubicBezTo>
                    <a:pt x="81685" y="149712"/>
                    <a:pt x="116233" y="113993"/>
                    <a:pt x="139656" y="101110"/>
                  </a:cubicBezTo>
                  <a:cubicBezTo>
                    <a:pt x="147854" y="94669"/>
                    <a:pt x="156051" y="89399"/>
                    <a:pt x="165420" y="85300"/>
                  </a:cubicBezTo>
                  <a:cubicBezTo>
                    <a:pt x="209337" y="66562"/>
                    <a:pt x="253254" y="48410"/>
                    <a:pt x="296000" y="27915"/>
                  </a:cubicBezTo>
                  <a:cubicBezTo>
                    <a:pt x="355142" y="-191"/>
                    <a:pt x="416625" y="-3119"/>
                    <a:pt x="481037" y="2151"/>
                  </a:cubicBezTo>
                  <a:cubicBezTo>
                    <a:pt x="581753" y="10349"/>
                    <a:pt x="680712" y="22060"/>
                    <a:pt x="776158" y="57193"/>
                  </a:cubicBezTo>
                  <a:cubicBezTo>
                    <a:pt x="830615" y="77688"/>
                    <a:pt x="872776" y="122776"/>
                    <a:pt x="900297" y="173720"/>
                  </a:cubicBezTo>
                  <a:cubicBezTo>
                    <a:pt x="960024" y="283219"/>
                    <a:pt x="998671" y="398574"/>
                    <a:pt x="993401" y="525641"/>
                  </a:cubicBezTo>
                  <a:cubicBezTo>
                    <a:pt x="991644" y="566044"/>
                    <a:pt x="991059" y="606448"/>
                    <a:pt x="988716" y="647437"/>
                  </a:cubicBezTo>
                  <a:cubicBezTo>
                    <a:pt x="993401" y="656220"/>
                    <a:pt x="992815" y="665589"/>
                    <a:pt x="991059" y="674958"/>
                  </a:cubicBezTo>
                  <a:cubicBezTo>
                    <a:pt x="978762" y="741126"/>
                    <a:pt x="983446" y="807880"/>
                    <a:pt x="981690" y="874634"/>
                  </a:cubicBezTo>
                  <a:cubicBezTo>
                    <a:pt x="981104" y="901569"/>
                    <a:pt x="982275" y="929091"/>
                    <a:pt x="965880" y="953099"/>
                  </a:cubicBezTo>
                  <a:cubicBezTo>
                    <a:pt x="951241" y="1002871"/>
                    <a:pt x="955339" y="1053815"/>
                    <a:pt x="955339" y="1105344"/>
                  </a:cubicBezTo>
                  <a:cubicBezTo>
                    <a:pt x="954754" y="1179710"/>
                    <a:pt x="923719" y="1249977"/>
                    <a:pt x="911423" y="1322001"/>
                  </a:cubicBezTo>
                  <a:cubicBezTo>
                    <a:pt x="900882" y="1383484"/>
                    <a:pt x="867506" y="1432671"/>
                    <a:pt x="832372" y="1481273"/>
                  </a:cubicBezTo>
                  <a:cubicBezTo>
                    <a:pt x="825345" y="1491227"/>
                    <a:pt x="817148" y="1501182"/>
                    <a:pt x="810121" y="1511136"/>
                  </a:cubicBezTo>
                  <a:cubicBezTo>
                    <a:pt x="805436" y="1530460"/>
                    <a:pt x="790797" y="1543342"/>
                    <a:pt x="777330" y="1555639"/>
                  </a:cubicBezTo>
                  <a:cubicBezTo>
                    <a:pt x="734584" y="1593700"/>
                    <a:pt x="691838" y="1631176"/>
                    <a:pt x="644993" y="1663382"/>
                  </a:cubicBezTo>
                  <a:cubicBezTo>
                    <a:pt x="606346" y="1689732"/>
                    <a:pt x="561844" y="1693245"/>
                    <a:pt x="517341" y="1692660"/>
                  </a:cubicBezTo>
                  <a:cubicBezTo>
                    <a:pt x="431850" y="1691488"/>
                    <a:pt x="363339" y="1651670"/>
                    <a:pt x="304783" y="1592529"/>
                  </a:cubicBezTo>
                  <a:cubicBezTo>
                    <a:pt x="280776" y="1568521"/>
                    <a:pt x="253840" y="1548612"/>
                    <a:pt x="231003" y="1524019"/>
                  </a:cubicBezTo>
                  <a:cubicBezTo>
                    <a:pt x="224562" y="1517578"/>
                    <a:pt x="216364" y="1511722"/>
                    <a:pt x="216364" y="1501182"/>
                  </a:cubicBezTo>
                  <a:close/>
                </a:path>
              </a:pathLst>
            </a:custGeom>
            <a:solidFill>
              <a:srgbClr val="714B25"/>
            </a:solidFill>
            <a:ln w="5853"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DB0811E-E92E-493E-8691-33E39416874E}"/>
                </a:ext>
              </a:extLst>
            </p:cNvPr>
            <p:cNvSpPr/>
            <p:nvPr/>
          </p:nvSpPr>
          <p:spPr>
            <a:xfrm>
              <a:off x="2736685" y="5855994"/>
              <a:ext cx="1741367" cy="418346"/>
            </a:xfrm>
            <a:custGeom>
              <a:avLst/>
              <a:gdLst>
                <a:gd name="connsiteX0" fmla="*/ 1948526 w 1949911"/>
                <a:gd name="connsiteY0" fmla="*/ 469970 h 468447"/>
                <a:gd name="connsiteX1" fmla="*/ 1143968 w 1949911"/>
                <a:gd name="connsiteY1" fmla="*/ 469970 h 468447"/>
                <a:gd name="connsiteX2" fmla="*/ 27307 w 1949911"/>
                <a:gd name="connsiteY2" fmla="*/ 469970 h 468447"/>
                <a:gd name="connsiteX3" fmla="*/ 2128 w 1949911"/>
                <a:gd name="connsiteY3" fmla="*/ 440107 h 468447"/>
                <a:gd name="connsiteX4" fmla="*/ 53071 w 1949911"/>
                <a:gd name="connsiteY4" fmla="*/ 275565 h 468447"/>
                <a:gd name="connsiteX5" fmla="*/ 278511 w 1949911"/>
                <a:gd name="connsiteY5" fmla="*/ 94041 h 468447"/>
                <a:gd name="connsiteX6" fmla="*/ 557238 w 1949911"/>
                <a:gd name="connsiteY6" fmla="*/ 6208 h 468447"/>
                <a:gd name="connsiteX7" fmla="*/ 581831 w 1949911"/>
                <a:gd name="connsiteY7" fmla="*/ 352 h 468447"/>
                <a:gd name="connsiteX8" fmla="*/ 596470 w 1949911"/>
                <a:gd name="connsiteY8" fmla="*/ 29044 h 468447"/>
                <a:gd name="connsiteX9" fmla="*/ 885151 w 1949911"/>
                <a:gd name="connsiteY9" fmla="*/ 335877 h 468447"/>
                <a:gd name="connsiteX10" fmla="*/ 1067259 w 1949911"/>
                <a:gd name="connsiteY10" fmla="*/ 331193 h 468447"/>
                <a:gd name="connsiteX11" fmla="*/ 1354769 w 1949911"/>
                <a:gd name="connsiteY11" fmla="*/ 36071 h 468447"/>
                <a:gd name="connsiteX12" fmla="*/ 1375849 w 1949911"/>
                <a:gd name="connsiteY12" fmla="*/ 938 h 468447"/>
                <a:gd name="connsiteX13" fmla="*/ 1677997 w 1949911"/>
                <a:gd name="connsiteY13" fmla="*/ 96384 h 468447"/>
                <a:gd name="connsiteX14" fmla="*/ 1947940 w 1949911"/>
                <a:gd name="connsiteY14" fmla="*/ 423126 h 468447"/>
                <a:gd name="connsiteX15" fmla="*/ 1948526 w 1949911"/>
                <a:gd name="connsiteY15" fmla="*/ 469970 h 4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911" h="468447">
                  <a:moveTo>
                    <a:pt x="1948526" y="469970"/>
                  </a:moveTo>
                  <a:cubicBezTo>
                    <a:pt x="1680340" y="469970"/>
                    <a:pt x="1412154" y="469970"/>
                    <a:pt x="1143968" y="469970"/>
                  </a:cubicBezTo>
                  <a:cubicBezTo>
                    <a:pt x="771552" y="469970"/>
                    <a:pt x="399722" y="469970"/>
                    <a:pt x="27307" y="469970"/>
                  </a:cubicBezTo>
                  <a:cubicBezTo>
                    <a:pt x="-3142" y="469970"/>
                    <a:pt x="-1971" y="469970"/>
                    <a:pt x="2128" y="440107"/>
                  </a:cubicBezTo>
                  <a:cubicBezTo>
                    <a:pt x="10325" y="382722"/>
                    <a:pt x="24964" y="327094"/>
                    <a:pt x="53071" y="275565"/>
                  </a:cubicBezTo>
                  <a:cubicBezTo>
                    <a:pt x="103429" y="184803"/>
                    <a:pt x="178381" y="122734"/>
                    <a:pt x="278511" y="94041"/>
                  </a:cubicBezTo>
                  <a:cubicBezTo>
                    <a:pt x="372201" y="67691"/>
                    <a:pt x="464134" y="34900"/>
                    <a:pt x="557238" y="6208"/>
                  </a:cubicBezTo>
                  <a:cubicBezTo>
                    <a:pt x="565435" y="3865"/>
                    <a:pt x="573048" y="-1405"/>
                    <a:pt x="581831" y="352"/>
                  </a:cubicBezTo>
                  <a:cubicBezTo>
                    <a:pt x="591786" y="7379"/>
                    <a:pt x="592371" y="19090"/>
                    <a:pt x="596470" y="29044"/>
                  </a:cubicBezTo>
                  <a:cubicBezTo>
                    <a:pt x="650341" y="171335"/>
                    <a:pt x="744031" y="274394"/>
                    <a:pt x="885151" y="335877"/>
                  </a:cubicBezTo>
                  <a:cubicBezTo>
                    <a:pt x="948391" y="363399"/>
                    <a:pt x="1005776" y="359885"/>
                    <a:pt x="1067259" y="331193"/>
                  </a:cubicBezTo>
                  <a:cubicBezTo>
                    <a:pt x="1200181" y="267952"/>
                    <a:pt x="1296213" y="170750"/>
                    <a:pt x="1354769" y="36071"/>
                  </a:cubicBezTo>
                  <a:cubicBezTo>
                    <a:pt x="1360039" y="23774"/>
                    <a:pt x="1362381" y="8550"/>
                    <a:pt x="1375849" y="938"/>
                  </a:cubicBezTo>
                  <a:cubicBezTo>
                    <a:pt x="1477151" y="31972"/>
                    <a:pt x="1577281" y="64763"/>
                    <a:pt x="1677997" y="96384"/>
                  </a:cubicBezTo>
                  <a:cubicBezTo>
                    <a:pt x="1836684" y="146742"/>
                    <a:pt x="1922761" y="260926"/>
                    <a:pt x="1947940" y="423126"/>
                  </a:cubicBezTo>
                  <a:cubicBezTo>
                    <a:pt x="1950282" y="438350"/>
                    <a:pt x="1958480" y="454160"/>
                    <a:pt x="1948526" y="469970"/>
                  </a:cubicBezTo>
                  <a:close/>
                </a:path>
              </a:pathLst>
            </a:custGeom>
            <a:solidFill>
              <a:schemeClr val="accent2"/>
            </a:solidFill>
            <a:ln w="5853"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F9F91D63-5154-41CA-A17F-F281643F5171}"/>
                </a:ext>
              </a:extLst>
            </p:cNvPr>
            <p:cNvSpPr/>
            <p:nvPr/>
          </p:nvSpPr>
          <p:spPr>
            <a:xfrm>
              <a:off x="3101616" y="4708800"/>
              <a:ext cx="1016287" cy="1475493"/>
            </a:xfrm>
            <a:custGeom>
              <a:avLst/>
              <a:gdLst>
                <a:gd name="connsiteX0" fmla="*/ 252462 w 1016287"/>
                <a:gd name="connsiteY0" fmla="*/ 1114041 h 1475493"/>
                <a:gd name="connsiteX1" fmla="*/ 373260 w 1016287"/>
                <a:gd name="connsiteY1" fmla="*/ 1223335 h 1475493"/>
                <a:gd name="connsiteX2" fmla="*/ 608580 w 1016287"/>
                <a:gd name="connsiteY2" fmla="*/ 1265692 h 1475493"/>
                <a:gd name="connsiteX3" fmla="*/ 689111 w 1016287"/>
                <a:gd name="connsiteY3" fmla="*/ 1210261 h 1475493"/>
                <a:gd name="connsiteX4" fmla="*/ 782716 w 1016287"/>
                <a:gd name="connsiteY4" fmla="*/ 1121885 h 1475493"/>
                <a:gd name="connsiteX5" fmla="*/ 862726 w 1016287"/>
                <a:gd name="connsiteY5" fmla="*/ 1147509 h 1475493"/>
                <a:gd name="connsiteX6" fmla="*/ 687543 w 1016287"/>
                <a:gd name="connsiteY6" fmla="*/ 1389628 h 1475493"/>
                <a:gd name="connsiteX7" fmla="*/ 520727 w 1016287"/>
                <a:gd name="connsiteY7" fmla="*/ 1472774 h 1475493"/>
                <a:gd name="connsiteX8" fmla="*/ 491966 w 1016287"/>
                <a:gd name="connsiteY8" fmla="*/ 1473819 h 1475493"/>
                <a:gd name="connsiteX9" fmla="*/ 154673 w 1016287"/>
                <a:gd name="connsiteY9" fmla="*/ 1148555 h 1475493"/>
                <a:gd name="connsiteX10" fmla="*/ 252462 w 1016287"/>
                <a:gd name="connsiteY10" fmla="*/ 1114041 h 1475493"/>
                <a:gd name="connsiteX11" fmla="*/ 943780 w 1016287"/>
                <a:gd name="connsiteY11" fmla="*/ 350558 h 1475493"/>
                <a:gd name="connsiteX12" fmla="*/ 999211 w 1016287"/>
                <a:gd name="connsiteY12" fmla="*/ 378797 h 1475493"/>
                <a:gd name="connsiteX13" fmla="*/ 1002348 w 1016287"/>
                <a:gd name="connsiteY13" fmla="*/ 515806 h 1475493"/>
                <a:gd name="connsiteX14" fmla="*/ 945871 w 1016287"/>
                <a:gd name="connsiteY14" fmla="*/ 609934 h 1475493"/>
                <a:gd name="connsiteX15" fmla="*/ 923385 w 1016287"/>
                <a:gd name="connsiteY15" fmla="*/ 623531 h 1475493"/>
                <a:gd name="connsiteX16" fmla="*/ 930707 w 1016287"/>
                <a:gd name="connsiteY16" fmla="*/ 447301 h 1475493"/>
                <a:gd name="connsiteX17" fmla="*/ 943780 w 1016287"/>
                <a:gd name="connsiteY17" fmla="*/ 350558 h 1475493"/>
                <a:gd name="connsiteX18" fmla="*/ 63159 w 1016287"/>
                <a:gd name="connsiteY18" fmla="*/ 346899 h 1475493"/>
                <a:gd name="connsiteX19" fmla="*/ 70480 w 1016287"/>
                <a:gd name="connsiteY19" fmla="*/ 509008 h 1475493"/>
                <a:gd name="connsiteX20" fmla="*/ 71526 w 1016287"/>
                <a:gd name="connsiteY20" fmla="*/ 610980 h 1475493"/>
                <a:gd name="connsiteX21" fmla="*/ 408 w 1016287"/>
                <a:gd name="connsiteY21" fmla="*/ 428476 h 1475493"/>
                <a:gd name="connsiteX22" fmla="*/ 63159 w 1016287"/>
                <a:gd name="connsiteY22" fmla="*/ 346899 h 1475493"/>
                <a:gd name="connsiteX23" fmla="*/ 537330 w 1016287"/>
                <a:gd name="connsiteY23" fmla="*/ 781 h 1475493"/>
                <a:gd name="connsiteX24" fmla="*/ 739313 w 1016287"/>
                <a:gd name="connsiteY24" fmla="*/ 33138 h 1475493"/>
                <a:gd name="connsiteX25" fmla="*/ 745589 w 1016287"/>
                <a:gd name="connsiteY25" fmla="*/ 34707 h 1475493"/>
                <a:gd name="connsiteX26" fmla="*/ 861157 w 1016287"/>
                <a:gd name="connsiteY26" fmla="*/ 147660 h 1475493"/>
                <a:gd name="connsiteX27" fmla="*/ 898285 w 1016287"/>
                <a:gd name="connsiteY27" fmla="*/ 393962 h 1475493"/>
                <a:gd name="connsiteX28" fmla="*/ 848083 w 1016287"/>
                <a:gd name="connsiteY28" fmla="*/ 644970 h 1475493"/>
                <a:gd name="connsiteX29" fmla="*/ 811478 w 1016287"/>
                <a:gd name="connsiteY29" fmla="*/ 744850 h 1475493"/>
                <a:gd name="connsiteX30" fmla="*/ 787423 w 1016287"/>
                <a:gd name="connsiteY30" fmla="*/ 767859 h 1475493"/>
                <a:gd name="connsiteX31" fmla="*/ 758661 w 1016287"/>
                <a:gd name="connsiteY31" fmla="*/ 747987 h 1475493"/>
                <a:gd name="connsiteX32" fmla="*/ 553149 w 1016287"/>
                <a:gd name="connsiteY32" fmla="*/ 653859 h 1475493"/>
                <a:gd name="connsiteX33" fmla="*/ 505038 w 1016287"/>
                <a:gd name="connsiteY33" fmla="*/ 677914 h 1475493"/>
                <a:gd name="connsiteX34" fmla="*/ 566222 w 1016287"/>
                <a:gd name="connsiteY34" fmla="*/ 687327 h 1475493"/>
                <a:gd name="connsiteX35" fmla="*/ 636295 w 1016287"/>
                <a:gd name="connsiteY35" fmla="*/ 775180 h 1475493"/>
                <a:gd name="connsiteX36" fmla="*/ 605965 w 1016287"/>
                <a:gd name="connsiteY36" fmla="*/ 844207 h 1475493"/>
                <a:gd name="connsiteX37" fmla="*/ 403066 w 1016287"/>
                <a:gd name="connsiteY37" fmla="*/ 846822 h 1475493"/>
                <a:gd name="connsiteX38" fmla="*/ 421369 w 1016287"/>
                <a:gd name="connsiteY38" fmla="*/ 694648 h 1475493"/>
                <a:gd name="connsiteX39" fmla="*/ 500332 w 1016287"/>
                <a:gd name="connsiteY39" fmla="*/ 678437 h 1475493"/>
                <a:gd name="connsiteX40" fmla="*/ 278086 w 1016287"/>
                <a:gd name="connsiteY40" fmla="*/ 704061 h 1475493"/>
                <a:gd name="connsiteX41" fmla="*/ 245663 w 1016287"/>
                <a:gd name="connsiteY41" fmla="*/ 750079 h 1475493"/>
                <a:gd name="connsiteX42" fmla="*/ 220040 w 1016287"/>
                <a:gd name="connsiteY42" fmla="*/ 767859 h 1475493"/>
                <a:gd name="connsiteX43" fmla="*/ 195985 w 1016287"/>
                <a:gd name="connsiteY43" fmla="*/ 747987 h 1475493"/>
                <a:gd name="connsiteX44" fmla="*/ 106563 w 1016287"/>
                <a:gd name="connsiteY44" fmla="*/ 493841 h 1475493"/>
                <a:gd name="connsiteX45" fmla="*/ 104995 w 1016287"/>
                <a:gd name="connsiteY45" fmla="*/ 481291 h 1475493"/>
                <a:gd name="connsiteX46" fmla="*/ 121729 w 1016287"/>
                <a:gd name="connsiteY46" fmla="*/ 239173 h 1475493"/>
                <a:gd name="connsiteX47" fmla="*/ 168269 w 1016287"/>
                <a:gd name="connsiteY47" fmla="*/ 90138 h 1475493"/>
                <a:gd name="connsiteX48" fmla="*/ 197554 w 1016287"/>
                <a:gd name="connsiteY48" fmla="*/ 61376 h 1475493"/>
                <a:gd name="connsiteX49" fmla="*/ 332993 w 1016287"/>
                <a:gd name="connsiteY49" fmla="*/ 14312 h 1475493"/>
                <a:gd name="connsiteX50" fmla="*/ 537330 w 1016287"/>
                <a:gd name="connsiteY50" fmla="*/ 781 h 14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6287" h="1475493">
                  <a:moveTo>
                    <a:pt x="252462" y="1114041"/>
                  </a:moveTo>
                  <a:cubicBezTo>
                    <a:pt x="292728" y="1150647"/>
                    <a:pt x="331425" y="1188821"/>
                    <a:pt x="373260" y="1223335"/>
                  </a:cubicBezTo>
                  <a:cubicBezTo>
                    <a:pt x="443333" y="1280857"/>
                    <a:pt x="522818" y="1293408"/>
                    <a:pt x="608580" y="1265692"/>
                  </a:cubicBezTo>
                  <a:cubicBezTo>
                    <a:pt x="640478" y="1255234"/>
                    <a:pt x="663488" y="1230133"/>
                    <a:pt x="689111" y="1210261"/>
                  </a:cubicBezTo>
                  <a:cubicBezTo>
                    <a:pt x="723103" y="1183591"/>
                    <a:pt x="754478" y="1153785"/>
                    <a:pt x="782716" y="1121885"/>
                  </a:cubicBezTo>
                  <a:cubicBezTo>
                    <a:pt x="809386" y="1130252"/>
                    <a:pt x="836056" y="1139142"/>
                    <a:pt x="862726" y="1147509"/>
                  </a:cubicBezTo>
                  <a:cubicBezTo>
                    <a:pt x="827166" y="1244775"/>
                    <a:pt x="770689" y="1326876"/>
                    <a:pt x="687543" y="1389628"/>
                  </a:cubicBezTo>
                  <a:cubicBezTo>
                    <a:pt x="637341" y="1427801"/>
                    <a:pt x="581387" y="1454995"/>
                    <a:pt x="520727" y="1472774"/>
                  </a:cubicBezTo>
                  <a:cubicBezTo>
                    <a:pt x="510791" y="1475912"/>
                    <a:pt x="501379" y="1476434"/>
                    <a:pt x="491966" y="1473819"/>
                  </a:cubicBezTo>
                  <a:cubicBezTo>
                    <a:pt x="318352" y="1429371"/>
                    <a:pt x="206443" y="1319555"/>
                    <a:pt x="154673" y="1148555"/>
                  </a:cubicBezTo>
                  <a:cubicBezTo>
                    <a:pt x="185526" y="1131298"/>
                    <a:pt x="221086" y="1128160"/>
                    <a:pt x="252462" y="1114041"/>
                  </a:cubicBezTo>
                  <a:close/>
                  <a:moveTo>
                    <a:pt x="943780" y="350558"/>
                  </a:moveTo>
                  <a:cubicBezTo>
                    <a:pt x="964697" y="344283"/>
                    <a:pt x="985615" y="354742"/>
                    <a:pt x="999211" y="378797"/>
                  </a:cubicBezTo>
                  <a:cubicBezTo>
                    <a:pt x="1024312" y="424292"/>
                    <a:pt x="1018560" y="470311"/>
                    <a:pt x="1002348" y="515806"/>
                  </a:cubicBezTo>
                  <a:cubicBezTo>
                    <a:pt x="989798" y="550843"/>
                    <a:pt x="970972" y="582219"/>
                    <a:pt x="945871" y="609934"/>
                  </a:cubicBezTo>
                  <a:cubicBezTo>
                    <a:pt x="940119" y="616733"/>
                    <a:pt x="932798" y="621962"/>
                    <a:pt x="923385" y="623531"/>
                  </a:cubicBezTo>
                  <a:cubicBezTo>
                    <a:pt x="932275" y="565485"/>
                    <a:pt x="932275" y="506394"/>
                    <a:pt x="930707" y="447301"/>
                  </a:cubicBezTo>
                  <a:cubicBezTo>
                    <a:pt x="930183" y="414880"/>
                    <a:pt x="937504" y="382457"/>
                    <a:pt x="943780" y="350558"/>
                  </a:cubicBezTo>
                  <a:close/>
                  <a:moveTo>
                    <a:pt x="63159" y="346899"/>
                  </a:moveTo>
                  <a:cubicBezTo>
                    <a:pt x="76755" y="400238"/>
                    <a:pt x="75709" y="454623"/>
                    <a:pt x="70480" y="509008"/>
                  </a:cubicBezTo>
                  <a:cubicBezTo>
                    <a:pt x="66819" y="542998"/>
                    <a:pt x="73094" y="576989"/>
                    <a:pt x="71526" y="610980"/>
                  </a:cubicBezTo>
                  <a:cubicBezTo>
                    <a:pt x="24462" y="559210"/>
                    <a:pt x="-3776" y="500118"/>
                    <a:pt x="408" y="428476"/>
                  </a:cubicBezTo>
                  <a:cubicBezTo>
                    <a:pt x="2499" y="393440"/>
                    <a:pt x="26031" y="346375"/>
                    <a:pt x="63159" y="346899"/>
                  </a:cubicBezTo>
                  <a:close/>
                  <a:moveTo>
                    <a:pt x="537330" y="781"/>
                  </a:moveTo>
                  <a:cubicBezTo>
                    <a:pt x="605050" y="3592"/>
                    <a:pt x="672378" y="14051"/>
                    <a:pt x="739313" y="33138"/>
                  </a:cubicBezTo>
                  <a:cubicBezTo>
                    <a:pt x="741405" y="33661"/>
                    <a:pt x="743496" y="34184"/>
                    <a:pt x="745589" y="34707"/>
                  </a:cubicBezTo>
                  <a:cubicBezTo>
                    <a:pt x="804680" y="51441"/>
                    <a:pt x="842331" y="84908"/>
                    <a:pt x="861157" y="147660"/>
                  </a:cubicBezTo>
                  <a:cubicBezTo>
                    <a:pt x="885212" y="228715"/>
                    <a:pt x="888873" y="310815"/>
                    <a:pt x="898285" y="393962"/>
                  </a:cubicBezTo>
                  <a:cubicBezTo>
                    <a:pt x="908744" y="484952"/>
                    <a:pt x="874753" y="563392"/>
                    <a:pt x="848083" y="644970"/>
                  </a:cubicBezTo>
                  <a:cubicBezTo>
                    <a:pt x="837102" y="678437"/>
                    <a:pt x="824028" y="711382"/>
                    <a:pt x="811478" y="744850"/>
                  </a:cubicBezTo>
                  <a:cubicBezTo>
                    <a:pt x="807294" y="756354"/>
                    <a:pt x="801542" y="766290"/>
                    <a:pt x="787423" y="767859"/>
                  </a:cubicBezTo>
                  <a:cubicBezTo>
                    <a:pt x="771735" y="769428"/>
                    <a:pt x="765460" y="758969"/>
                    <a:pt x="758661" y="747987"/>
                  </a:cubicBezTo>
                  <a:cubicBezTo>
                    <a:pt x="710552" y="666410"/>
                    <a:pt x="633157" y="630850"/>
                    <a:pt x="553149" y="653859"/>
                  </a:cubicBezTo>
                  <a:cubicBezTo>
                    <a:pt x="536937" y="658565"/>
                    <a:pt x="521250" y="664318"/>
                    <a:pt x="505038" y="677914"/>
                  </a:cubicBezTo>
                  <a:cubicBezTo>
                    <a:pt x="528048" y="678960"/>
                    <a:pt x="547397" y="681575"/>
                    <a:pt x="566222" y="687327"/>
                  </a:cubicBezTo>
                  <a:cubicBezTo>
                    <a:pt x="609625" y="700924"/>
                    <a:pt x="629497" y="733345"/>
                    <a:pt x="636295" y="775180"/>
                  </a:cubicBezTo>
                  <a:cubicBezTo>
                    <a:pt x="641002" y="803941"/>
                    <a:pt x="628974" y="826950"/>
                    <a:pt x="605965" y="844207"/>
                  </a:cubicBezTo>
                  <a:cubicBezTo>
                    <a:pt x="551580" y="884995"/>
                    <a:pt x="459020" y="886564"/>
                    <a:pt x="403066" y="846822"/>
                  </a:cubicBezTo>
                  <a:cubicBezTo>
                    <a:pt x="350250" y="809170"/>
                    <a:pt x="360187" y="726025"/>
                    <a:pt x="421369" y="694648"/>
                  </a:cubicBezTo>
                  <a:cubicBezTo>
                    <a:pt x="444901" y="682621"/>
                    <a:pt x="470002" y="678437"/>
                    <a:pt x="500332" y="678437"/>
                  </a:cubicBezTo>
                  <a:cubicBezTo>
                    <a:pt x="432874" y="628759"/>
                    <a:pt x="335608" y="641309"/>
                    <a:pt x="278086" y="704061"/>
                  </a:cubicBezTo>
                  <a:cubicBezTo>
                    <a:pt x="265535" y="718180"/>
                    <a:pt x="254554" y="733345"/>
                    <a:pt x="245663" y="750079"/>
                  </a:cubicBezTo>
                  <a:cubicBezTo>
                    <a:pt x="240435" y="760537"/>
                    <a:pt x="233113" y="768382"/>
                    <a:pt x="220040" y="767859"/>
                  </a:cubicBezTo>
                  <a:cubicBezTo>
                    <a:pt x="206967" y="767336"/>
                    <a:pt x="200691" y="759492"/>
                    <a:pt x="195985" y="747987"/>
                  </a:cubicBezTo>
                  <a:cubicBezTo>
                    <a:pt x="161994" y="664841"/>
                    <a:pt x="132710" y="579603"/>
                    <a:pt x="106563" y="493841"/>
                  </a:cubicBezTo>
                  <a:cubicBezTo>
                    <a:pt x="105517" y="489658"/>
                    <a:pt x="104471" y="485474"/>
                    <a:pt x="104995" y="481291"/>
                  </a:cubicBezTo>
                  <a:cubicBezTo>
                    <a:pt x="110747" y="400236"/>
                    <a:pt x="107609" y="319182"/>
                    <a:pt x="121729" y="239173"/>
                  </a:cubicBezTo>
                  <a:cubicBezTo>
                    <a:pt x="130618" y="187926"/>
                    <a:pt x="148921" y="138770"/>
                    <a:pt x="168269" y="90138"/>
                  </a:cubicBezTo>
                  <a:cubicBezTo>
                    <a:pt x="173499" y="76018"/>
                    <a:pt x="186049" y="68697"/>
                    <a:pt x="197554" y="61376"/>
                  </a:cubicBezTo>
                  <a:cubicBezTo>
                    <a:pt x="238866" y="34707"/>
                    <a:pt x="285407" y="22156"/>
                    <a:pt x="332993" y="14312"/>
                  </a:cubicBezTo>
                  <a:cubicBezTo>
                    <a:pt x="401498" y="2808"/>
                    <a:pt x="469610" y="-2030"/>
                    <a:pt x="537330" y="781"/>
                  </a:cubicBezTo>
                  <a:close/>
                </a:path>
              </a:pathLst>
            </a:custGeom>
            <a:solidFill>
              <a:srgbClr val="F8DFC9"/>
            </a:solidFill>
            <a:ln w="5853" cap="flat">
              <a:noFill/>
              <a:prstDash val="solid"/>
              <a:miter/>
            </a:ln>
          </p:spPr>
          <p:txBody>
            <a:bodyPr rtlCol="0" anchor="ctr"/>
            <a:lstStyle/>
            <a:p>
              <a:endParaRPr lang="en-US" dirty="0"/>
            </a:p>
          </p:txBody>
        </p:sp>
      </p:grpSp>
      <p:sp>
        <p:nvSpPr>
          <p:cNvPr id="24" name="Rounded Rectangle 15">
            <a:extLst>
              <a:ext uri="{FF2B5EF4-FFF2-40B4-BE49-F238E27FC236}">
                <a16:creationId xmlns:a16="http://schemas.microsoft.com/office/drawing/2014/main" id="{FE9963A4-4EB6-49B3-B4DF-47A6EF4A931D}"/>
              </a:ext>
            </a:extLst>
          </p:cNvPr>
          <p:cNvSpPr/>
          <p:nvPr/>
        </p:nvSpPr>
        <p:spPr>
          <a:xfrm>
            <a:off x="6347917" y="4642368"/>
            <a:ext cx="1354056" cy="125315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5" name="Rounded Rectangle 15">
            <a:extLst>
              <a:ext uri="{FF2B5EF4-FFF2-40B4-BE49-F238E27FC236}">
                <a16:creationId xmlns:a16="http://schemas.microsoft.com/office/drawing/2014/main" id="{8814ADD9-7406-4195-827E-5B3172432418}"/>
              </a:ext>
            </a:extLst>
          </p:cNvPr>
          <p:cNvSpPr/>
          <p:nvPr/>
        </p:nvSpPr>
        <p:spPr>
          <a:xfrm>
            <a:off x="1268658" y="146487"/>
            <a:ext cx="1670682" cy="125315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6" name="TextBox 25">
            <a:extLst>
              <a:ext uri="{FF2B5EF4-FFF2-40B4-BE49-F238E27FC236}">
                <a16:creationId xmlns:a16="http://schemas.microsoft.com/office/drawing/2014/main" id="{4218DC60-0061-432B-A2F0-FEE27FF1D51F}"/>
              </a:ext>
            </a:extLst>
          </p:cNvPr>
          <p:cNvSpPr txBox="1"/>
          <p:nvPr/>
        </p:nvSpPr>
        <p:spPr>
          <a:xfrm>
            <a:off x="1170234" y="276159"/>
            <a:ext cx="1912107" cy="584775"/>
          </a:xfrm>
          <a:prstGeom prst="rect">
            <a:avLst/>
          </a:prstGeom>
          <a:noFill/>
        </p:spPr>
        <p:txBody>
          <a:bodyPr wrap="square" rtlCol="0">
            <a:spAutoFit/>
          </a:bodyPr>
          <a:lstStyle/>
          <a:p>
            <a:pPr algn="ctr"/>
            <a:r>
              <a:rPr lang="en-US" altLang="ko-KR" sz="3200" b="1" dirty="0">
                <a:solidFill>
                  <a:schemeClr val="accent5"/>
                </a:solidFill>
                <a:cs typeface="Arial" pitchFamily="34" charset="0"/>
              </a:rPr>
              <a:t>PROFIT</a:t>
            </a:r>
          </a:p>
        </p:txBody>
      </p:sp>
      <p:sp>
        <p:nvSpPr>
          <p:cNvPr id="27" name="TextBox 26">
            <a:extLst>
              <a:ext uri="{FF2B5EF4-FFF2-40B4-BE49-F238E27FC236}">
                <a16:creationId xmlns:a16="http://schemas.microsoft.com/office/drawing/2014/main" id="{578A7675-9918-469A-A080-8F7BCAAB522D}"/>
              </a:ext>
            </a:extLst>
          </p:cNvPr>
          <p:cNvSpPr txBox="1"/>
          <p:nvPr/>
        </p:nvSpPr>
        <p:spPr>
          <a:xfrm>
            <a:off x="6361189" y="4756956"/>
            <a:ext cx="1327512" cy="584775"/>
          </a:xfrm>
          <a:prstGeom prst="rect">
            <a:avLst/>
          </a:prstGeom>
          <a:noFill/>
        </p:spPr>
        <p:txBody>
          <a:bodyPr wrap="square" rtlCol="0">
            <a:spAutoFit/>
          </a:bodyPr>
          <a:lstStyle/>
          <a:p>
            <a:pPr algn="ctr"/>
            <a:r>
              <a:rPr lang="en-US" altLang="ko-KR" sz="3200" b="1" dirty="0">
                <a:solidFill>
                  <a:schemeClr val="accent6"/>
                </a:solidFill>
                <a:cs typeface="Arial" pitchFamily="34" charset="0"/>
              </a:rPr>
              <a:t>LOSS</a:t>
            </a:r>
            <a:endParaRPr lang="ko-KR" altLang="en-US" sz="3200" b="1" dirty="0">
              <a:solidFill>
                <a:schemeClr val="accent6"/>
              </a:solidFill>
              <a:cs typeface="Arial" pitchFamily="34" charset="0"/>
            </a:endParaRPr>
          </a:p>
        </p:txBody>
      </p:sp>
      <p:sp>
        <p:nvSpPr>
          <p:cNvPr id="28" name="TextBox 27">
            <a:extLst>
              <a:ext uri="{FF2B5EF4-FFF2-40B4-BE49-F238E27FC236}">
                <a16:creationId xmlns:a16="http://schemas.microsoft.com/office/drawing/2014/main" id="{B6E37F2B-341A-4492-952D-1AC465A772DB}"/>
              </a:ext>
            </a:extLst>
          </p:cNvPr>
          <p:cNvSpPr txBox="1"/>
          <p:nvPr/>
        </p:nvSpPr>
        <p:spPr>
          <a:xfrm>
            <a:off x="7655277" y="1097982"/>
            <a:ext cx="4199660" cy="954107"/>
          </a:xfrm>
          <a:prstGeom prst="rect">
            <a:avLst/>
          </a:prstGeom>
          <a:noFill/>
        </p:spPr>
        <p:txBody>
          <a:bodyPr wrap="square" rtlCol="0" anchor="ctr">
            <a:spAutoFit/>
          </a:bodyPr>
          <a:lstStyle/>
          <a:p>
            <a:pPr algn="r"/>
            <a:r>
              <a:rPr lang="en-IN" sz="1400" dirty="0">
                <a:solidFill>
                  <a:srgbClr val="292929"/>
                </a:solidFill>
                <a:latin typeface="Bahnschrift" panose="020B0502040204020203" pitchFamily="34" charset="0"/>
              </a:rPr>
              <a:t>During the lockdown, many people started investing in the stock markets to supplement their incomes and benefit from the lower prices of stocks due to the lockdown. </a:t>
            </a:r>
            <a:endParaRPr lang="en-US" altLang="ko-KR" sz="1400" dirty="0">
              <a:solidFill>
                <a:srgbClr val="292929"/>
              </a:solidFill>
              <a:latin typeface="Bahnschrift" panose="020B0502040204020203" pitchFamily="34" charset="0"/>
            </a:endParaRPr>
          </a:p>
        </p:txBody>
      </p:sp>
      <p:sp>
        <p:nvSpPr>
          <p:cNvPr id="39" name="TextBox 38">
            <a:extLst>
              <a:ext uri="{FF2B5EF4-FFF2-40B4-BE49-F238E27FC236}">
                <a16:creationId xmlns:a16="http://schemas.microsoft.com/office/drawing/2014/main" id="{F5891F95-D831-496E-ABC4-B6A5595B80A4}"/>
              </a:ext>
            </a:extLst>
          </p:cNvPr>
          <p:cNvSpPr txBox="1"/>
          <p:nvPr/>
        </p:nvSpPr>
        <p:spPr>
          <a:xfrm>
            <a:off x="7671434" y="2499055"/>
            <a:ext cx="4395720" cy="1815882"/>
          </a:xfrm>
          <a:prstGeom prst="rect">
            <a:avLst/>
          </a:prstGeom>
          <a:noFill/>
        </p:spPr>
        <p:txBody>
          <a:bodyPr wrap="square" rtlCol="0">
            <a:spAutoFit/>
          </a:bodyPr>
          <a:lstStyle/>
          <a:p>
            <a:r>
              <a:rPr lang="en-US" sz="1400" dirty="0">
                <a:solidFill>
                  <a:srgbClr val="292929"/>
                </a:solidFill>
                <a:latin typeface="Bahnschrift" panose="020B0502040204020203" pitchFamily="34" charset="0"/>
              </a:rPr>
              <a:t>The ability to make predictions based upon historical observations creates a competitive advantage. For example, if an individual has the capacity to better forecast the future prices of a stock, he will be in a more favorable position to optimize his portfolio. This can result in increased returns from the market, decrease nonperforming stocks in the portfolio and improved earnings of the investor.</a:t>
            </a:r>
          </a:p>
        </p:txBody>
      </p:sp>
      <p:sp>
        <p:nvSpPr>
          <p:cNvPr id="42" name="TextBox 41">
            <a:extLst>
              <a:ext uri="{FF2B5EF4-FFF2-40B4-BE49-F238E27FC236}">
                <a16:creationId xmlns:a16="http://schemas.microsoft.com/office/drawing/2014/main" id="{8377A711-7B1F-42FE-8333-B14EB4ED884E}"/>
              </a:ext>
            </a:extLst>
          </p:cNvPr>
          <p:cNvSpPr txBox="1"/>
          <p:nvPr/>
        </p:nvSpPr>
        <p:spPr>
          <a:xfrm>
            <a:off x="7863678" y="4984546"/>
            <a:ext cx="3981778" cy="738664"/>
          </a:xfrm>
          <a:prstGeom prst="rect">
            <a:avLst/>
          </a:prstGeom>
          <a:noFill/>
        </p:spPr>
        <p:txBody>
          <a:bodyPr wrap="square" rtlCol="0">
            <a:spAutoFit/>
          </a:bodyPr>
          <a:lstStyle/>
          <a:p>
            <a:pPr algn="r"/>
            <a:r>
              <a:rPr lang="en-US" sz="1400" dirty="0">
                <a:solidFill>
                  <a:srgbClr val="292929"/>
                </a:solidFill>
                <a:latin typeface="Bahnschrift" panose="020B0502040204020203" pitchFamily="34" charset="0"/>
              </a:rPr>
              <a:t>Through this project we will give the investor the data using which he can make decisions regarding investment in the stock market.</a:t>
            </a:r>
            <a:endParaRPr lang="en-IN" sz="1400" dirty="0">
              <a:latin typeface="Bahnschrift" panose="020B0502040204020203" pitchFamily="34" charset="0"/>
            </a:endParaRPr>
          </a:p>
        </p:txBody>
      </p:sp>
      <p:sp>
        <p:nvSpPr>
          <p:cNvPr id="53" name="Rectangle 16">
            <a:extLst>
              <a:ext uri="{FF2B5EF4-FFF2-40B4-BE49-F238E27FC236}">
                <a16:creationId xmlns:a16="http://schemas.microsoft.com/office/drawing/2014/main" id="{BC60D084-88BF-4428-A6B3-E8D6A78D3C10}"/>
              </a:ext>
            </a:extLst>
          </p:cNvPr>
          <p:cNvSpPr/>
          <p:nvPr/>
        </p:nvSpPr>
        <p:spPr>
          <a:xfrm rot="2700000">
            <a:off x="7801046" y="201285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4" name="Frame 17">
            <a:extLst>
              <a:ext uri="{FF2B5EF4-FFF2-40B4-BE49-F238E27FC236}">
                <a16:creationId xmlns:a16="http://schemas.microsoft.com/office/drawing/2014/main" id="{75EDC74B-F6F2-47A6-861F-E9DE5266BDAE}"/>
              </a:ext>
            </a:extLst>
          </p:cNvPr>
          <p:cNvSpPr/>
          <p:nvPr/>
        </p:nvSpPr>
        <p:spPr>
          <a:xfrm>
            <a:off x="11424444" y="459773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49791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0726" b="20726"/>
          <a:stretch>
            <a:fillRect/>
          </a:stretch>
        </p:blipFill>
        <p:spPr>
          <a:xfrm>
            <a:off x="2551241" y="3063402"/>
            <a:ext cx="9189530" cy="3025964"/>
          </a:xfrm>
        </p:spPr>
      </p:pic>
      <p:sp>
        <p:nvSpPr>
          <p:cNvPr id="5" name="TextBox 4">
            <a:extLst>
              <a:ext uri="{FF2B5EF4-FFF2-40B4-BE49-F238E27FC236}">
                <a16:creationId xmlns:a16="http://schemas.microsoft.com/office/drawing/2014/main" id="{524933E1-87E6-44D1-AACE-50BA17810946}"/>
              </a:ext>
            </a:extLst>
          </p:cNvPr>
          <p:cNvSpPr txBox="1"/>
          <p:nvPr/>
        </p:nvSpPr>
        <p:spPr>
          <a:xfrm>
            <a:off x="1546609" y="763187"/>
            <a:ext cx="3261946" cy="1569660"/>
          </a:xfrm>
          <a:prstGeom prst="rect">
            <a:avLst/>
          </a:prstGeom>
          <a:noFill/>
        </p:spPr>
        <p:txBody>
          <a:bodyPr wrap="square" rtlCol="0">
            <a:spAutoFit/>
          </a:bodyPr>
          <a:lstStyle/>
          <a:p>
            <a:r>
              <a:rPr lang="en-IN" sz="4800" b="1" dirty="0">
                <a:solidFill>
                  <a:schemeClr val="bg1"/>
                </a:solidFill>
                <a:latin typeface="Eras Demi ITC" panose="020B0805030504020804" pitchFamily="34" charset="0"/>
              </a:rPr>
              <a:t>Real Time Usage</a:t>
            </a:r>
          </a:p>
        </p:txBody>
      </p:sp>
      <p:sp>
        <p:nvSpPr>
          <p:cNvPr id="7" name="TextBox 6"/>
          <p:cNvSpPr txBox="1"/>
          <p:nvPr/>
        </p:nvSpPr>
        <p:spPr>
          <a:xfrm>
            <a:off x="6045506" y="374467"/>
            <a:ext cx="5101466" cy="2585323"/>
          </a:xfrm>
          <a:prstGeom prst="rect">
            <a:avLst/>
          </a:prstGeom>
          <a:noFill/>
        </p:spPr>
        <p:txBody>
          <a:bodyPr wrap="square" rtlCol="0">
            <a:spAutoFit/>
          </a:bodyPr>
          <a:lstStyle/>
          <a:p>
            <a:pPr algn="just" defTabSz="914400"/>
            <a:r>
              <a:rPr lang="en-US" dirty="0">
                <a:latin typeface="Bahnschrift" panose="020B0502040204020203" pitchFamily="34" charset="0"/>
              </a:rPr>
              <a:t>The app will perform web scraping to collect historical real time stock market data from the National Stock Exchange Website.</a:t>
            </a:r>
          </a:p>
          <a:p>
            <a:pPr algn="just" defTabSz="914400"/>
            <a:r>
              <a:rPr lang="en-US" dirty="0">
                <a:latin typeface="Bahnschrift" panose="020B0502040204020203" pitchFamily="34" charset="0"/>
              </a:rPr>
              <a:t>Based on that data the app will predict possible future trends and prices of the stock.</a:t>
            </a:r>
          </a:p>
          <a:p>
            <a:r>
              <a:rPr lang="en-US" dirty="0">
                <a:latin typeface="Bahnschrift" panose="020B0502040204020203" pitchFamily="34" charset="0"/>
              </a:rPr>
              <a:t>An investor can use this data to make more informed decisions before investing in the stock market.</a:t>
            </a:r>
          </a:p>
          <a:p>
            <a:endParaRPr lang="en-IN" dirty="0"/>
          </a:p>
        </p:txBody>
      </p:sp>
      <p:sp>
        <p:nvSpPr>
          <p:cNvPr id="8" name="Text Placeholder 4">
            <a:extLst>
              <a:ext uri="{FF2B5EF4-FFF2-40B4-BE49-F238E27FC236}">
                <a16:creationId xmlns:a16="http://schemas.microsoft.com/office/drawing/2014/main" id="{3747A143-E71A-40D8-99A3-95955213CB68}"/>
              </a:ext>
            </a:extLst>
          </p:cNvPr>
          <p:cNvSpPr txBox="1">
            <a:spLocks/>
          </p:cNvSpPr>
          <p:nvPr/>
        </p:nvSpPr>
        <p:spPr>
          <a:xfrm>
            <a:off x="554544" y="5988015"/>
            <a:ext cx="11358782" cy="898185"/>
          </a:xfrm>
          <a:prstGeom prst="rect">
            <a:avLst/>
          </a:prstGeom>
        </p:spPr>
        <p:txBody>
          <a:bodyPr vert="horz" lIns="91440" tIns="45720" rIns="91440" bIns="45720" rtlCol="0" anchor="ct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 typeface="Arial" panose="020B0604020202020204" pitchFamily="34" charset="0"/>
              <a:buNone/>
            </a:pPr>
            <a:r>
              <a:rPr lang="en-US" sz="1800" b="1" i="1" u="sng" dirty="0">
                <a:latin typeface="Bahnschrift" panose="020B0502040204020203" pitchFamily="34" charset="0"/>
              </a:rPr>
              <a:t>Disclaimer:</a:t>
            </a:r>
            <a:r>
              <a:rPr lang="en-US" sz="1800" b="1" i="1" dirty="0">
                <a:latin typeface="Bahnschrift" panose="020B0502040204020203" pitchFamily="34" charset="0"/>
              </a:rPr>
              <a:t> Stock markets prices vary based on many factors, this app only analyses historical stock market data. Inaccuracies may arise in predictions; investor discretion is advised.</a:t>
            </a:r>
          </a:p>
        </p:txBody>
      </p:sp>
    </p:spTree>
    <p:extLst>
      <p:ext uri="{BB962C8B-B14F-4D97-AF65-F5344CB8AC3E}">
        <p14:creationId xmlns:p14="http://schemas.microsoft.com/office/powerpoint/2010/main" val="815079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376FFC29-F20D-4E8B-96A6-2031A77B0436}"/>
              </a:ext>
            </a:extLst>
          </p:cNvPr>
          <p:cNvSpPr>
            <a:spLocks noGrp="1"/>
          </p:cNvSpPr>
          <p:nvPr>
            <p:ph type="title"/>
          </p:nvPr>
        </p:nvSpPr>
        <p:spPr>
          <a:xfrm>
            <a:off x="839568" y="963507"/>
            <a:ext cx="3618459" cy="4930986"/>
          </a:xfrm>
        </p:spPr>
        <p:txBody>
          <a:bodyPr>
            <a:normAutofit/>
          </a:bodyPr>
          <a:lstStyle/>
          <a:p>
            <a:pPr algn="r"/>
            <a:r>
              <a:rPr lang="en-IN" sz="4100" dirty="0">
                <a:solidFill>
                  <a:schemeClr val="accent1"/>
                </a:solidFill>
                <a:latin typeface="Eras Demi ITC" panose="020B0805030504020804" pitchFamily="34" charset="0"/>
              </a:rPr>
              <a:t>Hardware &amp; Software Requirements</a:t>
            </a:r>
          </a:p>
        </p:txBody>
      </p:sp>
      <p:cxnSp>
        <p:nvCxnSpPr>
          <p:cNvPr id="17" name="Straight Connector 13">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0ACB8DA9-FE9A-4BE8-917E-3921B1ECA706}"/>
              </a:ext>
            </a:extLst>
          </p:cNvPr>
          <p:cNvSpPr>
            <a:spLocks noGrp="1"/>
          </p:cNvSpPr>
          <p:nvPr>
            <p:ph sz="half" idx="1"/>
          </p:nvPr>
        </p:nvSpPr>
        <p:spPr>
          <a:xfrm>
            <a:off x="4976030" y="963507"/>
            <a:ext cx="6250940" cy="2304627"/>
          </a:xfrm>
        </p:spPr>
        <p:txBody>
          <a:bodyPr anchor="b">
            <a:normAutofit/>
          </a:bodyPr>
          <a:lstStyle/>
          <a:p>
            <a:pPr marL="285750" indent="-285750">
              <a:buFont typeface="Arial" panose="020B0604020202020204" pitchFamily="34" charset="0"/>
              <a:buChar char="•"/>
            </a:pPr>
            <a:r>
              <a:rPr lang="en-IN" sz="1900" dirty="0">
                <a:latin typeface="Bahnschrift" panose="020B0502040204020203" pitchFamily="34" charset="0"/>
              </a:rPr>
              <a:t>Figma (Wireframe)</a:t>
            </a:r>
          </a:p>
          <a:p>
            <a:pPr marL="285750" indent="-285750">
              <a:buFont typeface="Arial" panose="020B0604020202020204" pitchFamily="34" charset="0"/>
              <a:buChar char="•"/>
            </a:pPr>
            <a:r>
              <a:rPr lang="en-IN" sz="1900" dirty="0">
                <a:latin typeface="Bahnschrift" panose="020B0502040204020203" pitchFamily="34" charset="0"/>
              </a:rPr>
              <a:t>Text Editor (VS Code)</a:t>
            </a:r>
          </a:p>
          <a:p>
            <a:pPr marL="285750" indent="-285750">
              <a:buFont typeface="Arial" panose="020B0604020202020204" pitchFamily="34" charset="0"/>
              <a:buChar char="•"/>
            </a:pPr>
            <a:r>
              <a:rPr lang="en-IN" sz="1900" dirty="0">
                <a:latin typeface="Bahnschrift" panose="020B0502040204020203" pitchFamily="34" charset="0"/>
              </a:rPr>
              <a:t>Flutter Framework</a:t>
            </a:r>
          </a:p>
          <a:p>
            <a:pPr marL="285750" indent="-285750">
              <a:buFont typeface="Arial" panose="020B0604020202020204" pitchFamily="34" charset="0"/>
              <a:buChar char="•"/>
            </a:pPr>
            <a:r>
              <a:rPr lang="en-IN" sz="1900" dirty="0">
                <a:latin typeface="Bahnschrift" panose="020B0502040204020203" pitchFamily="34" charset="0"/>
              </a:rPr>
              <a:t>Web Browser with Chromium Engine</a:t>
            </a:r>
          </a:p>
          <a:p>
            <a:pPr marL="285750" indent="-285750">
              <a:buFont typeface="Arial" panose="020B0604020202020204" pitchFamily="34" charset="0"/>
              <a:buChar char="•"/>
            </a:pPr>
            <a:r>
              <a:rPr lang="en-IN" sz="1900" dirty="0">
                <a:latin typeface="Bahnschrift" panose="020B0502040204020203" pitchFamily="34" charset="0"/>
              </a:rPr>
              <a:t>Android Virtual Device (Android Studio)</a:t>
            </a:r>
          </a:p>
          <a:p>
            <a:pPr marL="285750" indent="-285750">
              <a:buFont typeface="Arial" panose="020B0604020202020204" pitchFamily="34" charset="0"/>
              <a:buChar char="•"/>
            </a:pPr>
            <a:r>
              <a:rPr lang="en-IN" sz="1900" dirty="0">
                <a:latin typeface="Bahnschrift" panose="020B0502040204020203" pitchFamily="34" charset="0"/>
              </a:rPr>
              <a:t>Firebase Console</a:t>
            </a:r>
          </a:p>
        </p:txBody>
      </p:sp>
      <p:sp>
        <p:nvSpPr>
          <p:cNvPr id="6" name="Content Placeholder 5">
            <a:extLst>
              <a:ext uri="{FF2B5EF4-FFF2-40B4-BE49-F238E27FC236}">
                <a16:creationId xmlns:a16="http://schemas.microsoft.com/office/drawing/2014/main" id="{6EBDBB8E-9AE1-4888-B5C5-BA22E98EC927}"/>
              </a:ext>
            </a:extLst>
          </p:cNvPr>
          <p:cNvSpPr>
            <a:spLocks noGrp="1"/>
          </p:cNvSpPr>
          <p:nvPr>
            <p:ph sz="half" idx="2"/>
          </p:nvPr>
        </p:nvSpPr>
        <p:spPr>
          <a:xfrm>
            <a:off x="4976030" y="3589866"/>
            <a:ext cx="6250940" cy="2304628"/>
          </a:xfrm>
        </p:spPr>
        <p:txBody>
          <a:bodyPr>
            <a:normAutofit/>
          </a:bodyPr>
          <a:lstStyle/>
          <a:p>
            <a:pPr marL="0" indent="0">
              <a:buNone/>
            </a:pPr>
            <a:r>
              <a:rPr lang="en-IN" sz="1900" dirty="0">
                <a:latin typeface="Bahnschrift" panose="020B0502040204020203" pitchFamily="34" charset="0"/>
              </a:rPr>
              <a:t>Programming Languages used –</a:t>
            </a:r>
          </a:p>
          <a:p>
            <a:pPr marL="285750" indent="-285750">
              <a:buFont typeface="Arial" panose="020B0604020202020204" pitchFamily="34" charset="0"/>
              <a:buChar char="•"/>
            </a:pPr>
            <a:r>
              <a:rPr lang="en-IN" sz="1900" dirty="0">
                <a:latin typeface="Bahnschrift" panose="020B0502040204020203" pitchFamily="34" charset="0"/>
              </a:rPr>
              <a:t>Dart for App Development</a:t>
            </a:r>
          </a:p>
          <a:p>
            <a:pPr marL="285750" indent="-285750">
              <a:buFont typeface="Arial" panose="020B0604020202020204" pitchFamily="34" charset="0"/>
              <a:buChar char="•"/>
            </a:pPr>
            <a:r>
              <a:rPr lang="en-IN" sz="1900" dirty="0">
                <a:latin typeface="Bahnschrift" panose="020B0502040204020203" pitchFamily="34" charset="0"/>
              </a:rPr>
              <a:t>Python for Data Analysis</a:t>
            </a:r>
          </a:p>
          <a:p>
            <a:pPr marL="0" indent="0">
              <a:buNone/>
            </a:pPr>
            <a:r>
              <a:rPr lang="en-IN" sz="1900" dirty="0">
                <a:latin typeface="Bahnschrift" panose="020B0502040204020203" pitchFamily="34" charset="0"/>
              </a:rPr>
              <a:t>Python Libraries used –</a:t>
            </a:r>
          </a:p>
          <a:p>
            <a:r>
              <a:rPr lang="en-IN" sz="1900" dirty="0">
                <a:latin typeface="Bahnschrift" panose="020B0502040204020203" pitchFamily="34" charset="0"/>
              </a:rPr>
              <a:t>nsepy, pmdarima, sklearn, datetime, statsmodels, mathplotlib, pandas, numpy, etc</a:t>
            </a:r>
          </a:p>
        </p:txBody>
      </p:sp>
      <p:sp>
        <p:nvSpPr>
          <p:cNvPr id="7" name="TextBox 6">
            <a:extLst>
              <a:ext uri="{FF2B5EF4-FFF2-40B4-BE49-F238E27FC236}">
                <a16:creationId xmlns:a16="http://schemas.microsoft.com/office/drawing/2014/main" id="{538A53F0-F24C-4FF2-BBE1-AE48A29880D9}"/>
              </a:ext>
            </a:extLst>
          </p:cNvPr>
          <p:cNvSpPr txBox="1"/>
          <p:nvPr/>
        </p:nvSpPr>
        <p:spPr>
          <a:xfrm>
            <a:off x="633086" y="5525161"/>
            <a:ext cx="3533428" cy="738664"/>
          </a:xfrm>
          <a:prstGeom prst="rect">
            <a:avLst/>
          </a:prstGeom>
          <a:noFill/>
        </p:spPr>
        <p:txBody>
          <a:bodyPr wrap="square" rtlCol="0">
            <a:spAutoFit/>
          </a:bodyPr>
          <a:lstStyle/>
          <a:p>
            <a:pPr>
              <a:spcAft>
                <a:spcPts val="600"/>
              </a:spcAft>
            </a:pPr>
            <a:r>
              <a:rPr lang="en-IN" sz="1400" b="1" dirty="0">
                <a:latin typeface="Eras Demi ITC" panose="020B0805030504020804" pitchFamily="34" charset="0"/>
              </a:rPr>
              <a:t>Note:- Our project is completely based on software and does not need any specialised hardware.</a:t>
            </a:r>
            <a:endParaRPr lang="en-IN" b="1" dirty="0">
              <a:latin typeface="Eras Demi ITC" panose="020B0805030504020804" pitchFamily="34" charset="0"/>
            </a:endParaRPr>
          </a:p>
        </p:txBody>
      </p:sp>
    </p:spTree>
    <p:extLst>
      <p:ext uri="{BB962C8B-B14F-4D97-AF65-F5344CB8AC3E}">
        <p14:creationId xmlns:p14="http://schemas.microsoft.com/office/powerpoint/2010/main" val="3283477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5" b="35"/>
          <a:stretch>
            <a:fillRect/>
          </a:stretch>
        </p:blipFill>
        <p:spPr>
          <a:xfrm>
            <a:off x="600762" y="1254218"/>
            <a:ext cx="10893425" cy="4541838"/>
          </a:xfrm>
        </p:spPr>
      </p:pic>
      <p:grpSp>
        <p:nvGrpSpPr>
          <p:cNvPr id="4" name="Group 3">
            <a:extLst>
              <a:ext uri="{FF2B5EF4-FFF2-40B4-BE49-F238E27FC236}">
                <a16:creationId xmlns:a16="http://schemas.microsoft.com/office/drawing/2014/main" id="{E15D5D9C-ABCE-4104-8766-29C65525B68F}"/>
              </a:ext>
            </a:extLst>
          </p:cNvPr>
          <p:cNvGrpSpPr/>
          <p:nvPr/>
        </p:nvGrpSpPr>
        <p:grpSpPr>
          <a:xfrm>
            <a:off x="4190445" y="5808617"/>
            <a:ext cx="8001556" cy="1049383"/>
            <a:chOff x="1742" y="5389258"/>
            <a:chExt cx="12190258" cy="1468742"/>
          </a:xfrm>
          <a:solidFill>
            <a:schemeClr val="accent2"/>
          </a:solidFill>
        </p:grpSpPr>
        <p:grpSp>
          <p:nvGrpSpPr>
            <p:cNvPr id="5" name="Group 4">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38" name="Oval 37">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38">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40">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42">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43">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45">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26" name="Oval 25">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7" name="Oval 26">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Rectangle 33">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Oval 34">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Oval 36">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7" name="Oval 6">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10">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12" name="Oval 11">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17">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9">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24">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47" name="Group 46">
            <a:extLst>
              <a:ext uri="{FF2B5EF4-FFF2-40B4-BE49-F238E27FC236}">
                <a16:creationId xmlns:a16="http://schemas.microsoft.com/office/drawing/2014/main" id="{E15D5D9C-ABCE-4104-8766-29C65525B68F}"/>
              </a:ext>
            </a:extLst>
          </p:cNvPr>
          <p:cNvGrpSpPr/>
          <p:nvPr/>
        </p:nvGrpSpPr>
        <p:grpSpPr>
          <a:xfrm>
            <a:off x="0" y="5808617"/>
            <a:ext cx="7972202" cy="1049383"/>
            <a:chOff x="1742" y="5389258"/>
            <a:chExt cx="12190258" cy="1468742"/>
          </a:xfrm>
          <a:solidFill>
            <a:schemeClr val="accent2"/>
          </a:solidFill>
        </p:grpSpPr>
        <p:grpSp>
          <p:nvGrpSpPr>
            <p:cNvPr id="48" name="Group 47">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81" name="Oval 80">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Oval 81">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82">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Oval 83">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Oval 84">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85">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ectangle 86">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Oval 87">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Oval 88">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9" name="Group 48">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69" name="Oval 68">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0" name="Oval 69">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70">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2" name="Oval 71">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3" name="Oval 72">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73">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5" name="Oval 74">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Oval 75">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ectangle 76">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8" name="Oval 77">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78">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Oval 79">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50" name="Oval 49">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4" name="Group 53">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55" name="Oval 54">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55">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Oval 56">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Oval 57">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Rectangle 60">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Oval 62">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4" name="Oval 63">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64">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65">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66">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Oval 67">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90" name="Group 89">
            <a:extLst>
              <a:ext uri="{FF2B5EF4-FFF2-40B4-BE49-F238E27FC236}">
                <a16:creationId xmlns:a16="http://schemas.microsoft.com/office/drawing/2014/main" id="{E15D5D9C-ABCE-4104-8766-29C65525B68F}"/>
              </a:ext>
            </a:extLst>
          </p:cNvPr>
          <p:cNvGrpSpPr/>
          <p:nvPr/>
        </p:nvGrpSpPr>
        <p:grpSpPr>
          <a:xfrm>
            <a:off x="13873" y="6132655"/>
            <a:ext cx="7352958" cy="729001"/>
            <a:chOff x="1742" y="5389258"/>
            <a:chExt cx="12190258" cy="1468742"/>
          </a:xfrm>
          <a:solidFill>
            <a:schemeClr val="accent4">
              <a:lumMod val="75000"/>
            </a:schemeClr>
          </a:solidFill>
        </p:grpSpPr>
        <p:grpSp>
          <p:nvGrpSpPr>
            <p:cNvPr id="91" name="Group 90">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124" name="Oval 123">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5" name="Oval 124">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6" name="Oval 125">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Oval 126">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Oval 127">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Oval 128">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ectangle 129">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1" name="Oval 130">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Oval 131">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2" name="Group 91">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112" name="Oval 111">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3" name="Oval 112">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4" name="Oval 113">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5" name="Oval 114">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6" name="Oval 115">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7" name="Oval 116">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8" name="Oval 117">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9" name="Oval 118">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0" name="Rectangle 119">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1" name="Oval 120">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2" name="Oval 121">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3" name="Oval 122">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93" name="Oval 92">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4"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7" name="Group 96">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98" name="Oval 97">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9" name="Oval 98">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0" name="Oval 99">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1" name="Oval 100">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Oval 101">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3" name="Oval 102">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Rectangle 103">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5" name="Oval 104">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6" name="Oval 105">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7" name="Oval 106">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8" name="Oval 107">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9" name="Oval 108">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0" name="Oval 109">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1" name="Oval 110">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133" name="Group 132">
            <a:extLst>
              <a:ext uri="{FF2B5EF4-FFF2-40B4-BE49-F238E27FC236}">
                <a16:creationId xmlns:a16="http://schemas.microsoft.com/office/drawing/2014/main" id="{E15D5D9C-ABCE-4104-8766-29C65525B68F}"/>
              </a:ext>
            </a:extLst>
          </p:cNvPr>
          <p:cNvGrpSpPr/>
          <p:nvPr/>
        </p:nvGrpSpPr>
        <p:grpSpPr>
          <a:xfrm>
            <a:off x="4840602" y="6135817"/>
            <a:ext cx="7352958" cy="729001"/>
            <a:chOff x="1742" y="5389258"/>
            <a:chExt cx="12190258" cy="1468742"/>
          </a:xfrm>
          <a:solidFill>
            <a:schemeClr val="accent4">
              <a:lumMod val="75000"/>
            </a:schemeClr>
          </a:solidFill>
        </p:grpSpPr>
        <p:grpSp>
          <p:nvGrpSpPr>
            <p:cNvPr id="134" name="Group 133">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167" name="Oval 166">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8" name="Oval 167">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9" name="Oval 168">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0" name="Oval 169">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1" name="Oval 170">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2" name="Oval 171">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3" name="Rectangle 172">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4" name="Oval 173">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5" name="Oval 174">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35" name="Group 134">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155" name="Oval 154">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6" name="Oval 155">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7" name="Oval 156">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8" name="Oval 157">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9" name="Oval 158">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0" name="Oval 159">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1" name="Oval 160">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2" name="Oval 161">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3" name="Rectangle 162">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4" name="Oval 163">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5" name="Oval 164">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6" name="Oval 165">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36" name="Oval 135">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7"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8"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9"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40" name="Group 139">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141" name="Oval 140">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2" name="Oval 141">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3" name="Oval 142">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4" name="Oval 143">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5" name="Oval 144">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6" name="Oval 145">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7" name="Rectangle 146">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8" name="Oval 147">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9" name="Oval 148">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0" name="Oval 149">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1" name="Oval 150">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2" name="Oval 151">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3" name="Oval 152">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4" name="Oval 153">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176" name="Group 175">
            <a:extLst>
              <a:ext uri="{FF2B5EF4-FFF2-40B4-BE49-F238E27FC236}">
                <a16:creationId xmlns:a16="http://schemas.microsoft.com/office/drawing/2014/main" id="{B00685BF-C1E5-419E-AFD2-15544514507A}"/>
              </a:ext>
            </a:extLst>
          </p:cNvPr>
          <p:cNvGrpSpPr/>
          <p:nvPr/>
        </p:nvGrpSpPr>
        <p:grpSpPr>
          <a:xfrm>
            <a:off x="498054" y="4311184"/>
            <a:ext cx="2782515" cy="889187"/>
            <a:chOff x="2670350" y="1534411"/>
            <a:chExt cx="6851301" cy="2189418"/>
          </a:xfrm>
        </p:grpSpPr>
        <p:sp>
          <p:nvSpPr>
            <p:cNvPr id="177" name="Oval 21">
              <a:extLst>
                <a:ext uri="{FF2B5EF4-FFF2-40B4-BE49-F238E27FC236}">
                  <a16:creationId xmlns:a16="http://schemas.microsoft.com/office/drawing/2014/main" id="{0AF7D85A-B6C7-4039-BDA1-341A711506F0}"/>
                </a:ext>
              </a:extLst>
            </p:cNvPr>
            <p:cNvSpPr/>
            <p:nvPr/>
          </p:nvSpPr>
          <p:spPr>
            <a:xfrm rot="5400000">
              <a:off x="6157610" y="1570415"/>
              <a:ext cx="1620536" cy="2686291"/>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3"/>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8" name="Oval 21">
              <a:extLst>
                <a:ext uri="{FF2B5EF4-FFF2-40B4-BE49-F238E27FC236}">
                  <a16:creationId xmlns:a16="http://schemas.microsoft.com/office/drawing/2014/main" id="{110EE595-B55B-430A-9E67-BA00C0BA36CE}"/>
                </a:ext>
              </a:extLst>
            </p:cNvPr>
            <p:cNvSpPr/>
            <p:nvPr/>
          </p:nvSpPr>
          <p:spPr>
            <a:xfrm rot="16200000">
              <a:off x="2937315" y="1836328"/>
              <a:ext cx="1620536" cy="215446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9" name="Oval 21">
              <a:extLst>
                <a:ext uri="{FF2B5EF4-FFF2-40B4-BE49-F238E27FC236}">
                  <a16:creationId xmlns:a16="http://schemas.microsoft.com/office/drawing/2014/main" id="{775015EF-5171-46A5-9709-7BDDADA16C82}"/>
                </a:ext>
              </a:extLst>
            </p:cNvPr>
            <p:cNvSpPr/>
            <p:nvPr/>
          </p:nvSpPr>
          <p:spPr>
            <a:xfrm rot="10800000">
              <a:off x="4427358" y="1534411"/>
              <a:ext cx="1598922" cy="2183591"/>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0" name="Oval 21">
              <a:extLst>
                <a:ext uri="{FF2B5EF4-FFF2-40B4-BE49-F238E27FC236}">
                  <a16:creationId xmlns:a16="http://schemas.microsoft.com/office/drawing/2014/main" id="{30C01250-4D49-4DA2-9FA8-3B83AA26CF87}"/>
                </a:ext>
              </a:extLst>
            </p:cNvPr>
            <p:cNvSpPr/>
            <p:nvPr/>
          </p:nvSpPr>
          <p:spPr>
            <a:xfrm rot="10800000">
              <a:off x="7922729" y="1534466"/>
              <a:ext cx="1598922" cy="218353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solidFill>
              <a:schemeClr val="accent4"/>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181" name="TextBox 180">
            <a:extLst>
              <a:ext uri="{FF2B5EF4-FFF2-40B4-BE49-F238E27FC236}">
                <a16:creationId xmlns:a16="http://schemas.microsoft.com/office/drawing/2014/main" id="{BE0838B4-73A6-4378-A41C-3958E501A7D6}"/>
              </a:ext>
            </a:extLst>
          </p:cNvPr>
          <p:cNvSpPr txBox="1"/>
          <p:nvPr/>
        </p:nvSpPr>
        <p:spPr>
          <a:xfrm>
            <a:off x="2242425" y="492962"/>
            <a:ext cx="7649306" cy="584775"/>
          </a:xfrm>
          <a:prstGeom prst="rect">
            <a:avLst/>
          </a:prstGeom>
          <a:noFill/>
        </p:spPr>
        <p:txBody>
          <a:bodyPr wrap="square" rtlCol="0">
            <a:spAutoFit/>
          </a:bodyPr>
          <a:lstStyle/>
          <a:p>
            <a:r>
              <a:rPr lang="en-IN" sz="3200" b="1" dirty="0">
                <a:latin typeface="Eras Demi ITC" panose="020B0805030504020804" pitchFamily="34" charset="0"/>
                <a:cs typeface="Aharoni" panose="020B0604020202020204" pitchFamily="2" charset="-79"/>
              </a:rPr>
              <a:t>Overall System Architecture Diagram</a:t>
            </a:r>
          </a:p>
        </p:txBody>
      </p:sp>
      <p:grpSp>
        <p:nvGrpSpPr>
          <p:cNvPr id="182" name="Group 181">
            <a:extLst>
              <a:ext uri="{FF2B5EF4-FFF2-40B4-BE49-F238E27FC236}">
                <a16:creationId xmlns:a16="http://schemas.microsoft.com/office/drawing/2014/main" id="{B00685BF-C1E5-419E-AFD2-15544514507A}"/>
              </a:ext>
            </a:extLst>
          </p:cNvPr>
          <p:cNvGrpSpPr/>
          <p:nvPr/>
        </p:nvGrpSpPr>
        <p:grpSpPr>
          <a:xfrm rot="10800000">
            <a:off x="498054" y="3821931"/>
            <a:ext cx="2782515" cy="889187"/>
            <a:chOff x="2670350" y="1534411"/>
            <a:chExt cx="6851301" cy="2189418"/>
          </a:xfrm>
        </p:grpSpPr>
        <p:sp>
          <p:nvSpPr>
            <p:cNvPr id="183" name="Oval 21">
              <a:extLst>
                <a:ext uri="{FF2B5EF4-FFF2-40B4-BE49-F238E27FC236}">
                  <a16:creationId xmlns:a16="http://schemas.microsoft.com/office/drawing/2014/main" id="{0AF7D85A-B6C7-4039-BDA1-341A711506F0}"/>
                </a:ext>
              </a:extLst>
            </p:cNvPr>
            <p:cNvSpPr/>
            <p:nvPr/>
          </p:nvSpPr>
          <p:spPr>
            <a:xfrm rot="5400000">
              <a:off x="6157610" y="1570415"/>
              <a:ext cx="1620536" cy="2686291"/>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3"/>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4" name="Oval 21">
              <a:extLst>
                <a:ext uri="{FF2B5EF4-FFF2-40B4-BE49-F238E27FC236}">
                  <a16:creationId xmlns:a16="http://schemas.microsoft.com/office/drawing/2014/main" id="{110EE595-B55B-430A-9E67-BA00C0BA36CE}"/>
                </a:ext>
              </a:extLst>
            </p:cNvPr>
            <p:cNvSpPr/>
            <p:nvPr/>
          </p:nvSpPr>
          <p:spPr>
            <a:xfrm rot="16200000">
              <a:off x="2937315" y="1836328"/>
              <a:ext cx="1620536" cy="215446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5" name="Oval 21">
              <a:extLst>
                <a:ext uri="{FF2B5EF4-FFF2-40B4-BE49-F238E27FC236}">
                  <a16:creationId xmlns:a16="http://schemas.microsoft.com/office/drawing/2014/main" id="{775015EF-5171-46A5-9709-7BDDADA16C82}"/>
                </a:ext>
              </a:extLst>
            </p:cNvPr>
            <p:cNvSpPr/>
            <p:nvPr/>
          </p:nvSpPr>
          <p:spPr>
            <a:xfrm rot="10800000">
              <a:off x="4427358" y="1534411"/>
              <a:ext cx="1598922" cy="2183591"/>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6" name="Oval 21">
              <a:extLst>
                <a:ext uri="{FF2B5EF4-FFF2-40B4-BE49-F238E27FC236}">
                  <a16:creationId xmlns:a16="http://schemas.microsoft.com/office/drawing/2014/main" id="{30C01250-4D49-4DA2-9FA8-3B83AA26CF87}"/>
                </a:ext>
              </a:extLst>
            </p:cNvPr>
            <p:cNvSpPr/>
            <p:nvPr/>
          </p:nvSpPr>
          <p:spPr>
            <a:xfrm rot="10800000">
              <a:off x="7922729" y="1534466"/>
              <a:ext cx="1598922" cy="218353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solidFill>
              <a:schemeClr val="accent4"/>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Tree>
    <p:extLst>
      <p:ext uri="{BB962C8B-B14F-4D97-AF65-F5344CB8AC3E}">
        <p14:creationId xmlns:p14="http://schemas.microsoft.com/office/powerpoint/2010/main" val="955456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8" y="3487055"/>
            <a:ext cx="7054245" cy="830997"/>
          </a:xfrm>
          <a:prstGeom prst="rect">
            <a:avLst/>
          </a:prstGeom>
          <a:noFill/>
        </p:spPr>
        <p:txBody>
          <a:bodyPr wrap="square" rtlCol="0" anchor="ctr">
            <a:spAutoFit/>
          </a:bodyPr>
          <a:lstStyle/>
          <a:p>
            <a:pPr algn="ctr"/>
            <a:r>
              <a:rPr lang="en-US" altLang="ko-KR" sz="4800" dirty="0">
                <a:solidFill>
                  <a:schemeClr val="bg1"/>
                </a:solidFill>
                <a:latin typeface="Eras Demi ITC" panose="020B0805030504020804" pitchFamily="34" charset="0"/>
                <a:cs typeface="Arial" pitchFamily="34" charset="0"/>
              </a:rPr>
              <a:t>First Review</a:t>
            </a:r>
            <a:endParaRPr lang="ko-KR" altLang="en-US" sz="4800" dirty="0">
              <a:solidFill>
                <a:schemeClr val="bg1"/>
              </a:solidFill>
              <a:latin typeface="Eras Demi ITC" panose="020B0805030504020804" pitchFamily="34" charset="0"/>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568920" y="4192103"/>
            <a:ext cx="7054160" cy="379656"/>
          </a:xfrm>
          <a:prstGeom prst="rect">
            <a:avLst/>
          </a:prstGeom>
          <a:noFill/>
        </p:spPr>
        <p:txBody>
          <a:bodyPr wrap="square" rtlCol="0" anchor="ctr">
            <a:spAutoFit/>
          </a:bodyPr>
          <a:lstStyle/>
          <a:p>
            <a:pPr algn="ctr"/>
            <a:r>
              <a:rPr lang="en-US" altLang="ko-KR" sz="1867" dirty="0">
                <a:solidFill>
                  <a:schemeClr val="bg1"/>
                </a:solidFill>
                <a:latin typeface="Eras Demi ITC" panose="020B0805030504020804" pitchFamily="34" charset="0"/>
                <a:cs typeface="Arial" pitchFamily="34" charset="0"/>
              </a:rPr>
              <a:t>Continuation of Zeroth Review</a:t>
            </a:r>
            <a:endParaRPr lang="ko-KR" altLang="en-US" sz="1867" dirty="0">
              <a:solidFill>
                <a:schemeClr val="bg1"/>
              </a:solidFill>
              <a:latin typeface="Eras Demi ITC" panose="020B0805030504020804" pitchFamily="34" charset="0"/>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5228214" y="2039497"/>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2878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662" r="6662"/>
          <a:stretch>
            <a:fillRect/>
          </a:stretch>
        </p:blipFill>
        <p:spPr/>
      </p:pic>
      <p:sp>
        <p:nvSpPr>
          <p:cNvPr id="17" name="TextBox 16">
            <a:extLst>
              <a:ext uri="{FF2B5EF4-FFF2-40B4-BE49-F238E27FC236}">
                <a16:creationId xmlns:a16="http://schemas.microsoft.com/office/drawing/2014/main" id="{37C488FA-995E-4D6E-9937-E4E6E968E43D}"/>
              </a:ext>
            </a:extLst>
          </p:cNvPr>
          <p:cNvSpPr txBox="1"/>
          <p:nvPr/>
        </p:nvSpPr>
        <p:spPr>
          <a:xfrm>
            <a:off x="7809065" y="177191"/>
            <a:ext cx="4247446" cy="1323439"/>
          </a:xfrm>
          <a:prstGeom prst="rect">
            <a:avLst/>
          </a:prstGeom>
          <a:noFill/>
        </p:spPr>
        <p:txBody>
          <a:bodyPr wrap="square" rtlCol="0" anchor="ctr">
            <a:spAutoFit/>
          </a:bodyPr>
          <a:lstStyle/>
          <a:p>
            <a:pPr algn="r"/>
            <a:r>
              <a:rPr lang="en-IN" altLang="ko-KR" sz="4000" b="1" dirty="0">
                <a:solidFill>
                  <a:schemeClr val="accent2"/>
                </a:solidFill>
                <a:latin typeface="Eras Demi ITC" panose="020B0805030504020804" pitchFamily="34" charset="0"/>
                <a:cs typeface="Arial" pitchFamily="34" charset="0"/>
              </a:rPr>
              <a:t>Literature Review</a:t>
            </a:r>
            <a:endParaRPr lang="ko-KR" altLang="en-US" sz="4000" b="1" dirty="0">
              <a:solidFill>
                <a:schemeClr val="accent2"/>
              </a:solidFill>
              <a:latin typeface="Eras Demi ITC" panose="020B0805030504020804" pitchFamily="34" charset="0"/>
              <a:cs typeface="Arial" pitchFamily="34" charset="0"/>
            </a:endParaRPr>
          </a:p>
        </p:txBody>
      </p:sp>
      <p:sp>
        <p:nvSpPr>
          <p:cNvPr id="18" name="TextBox 17">
            <a:extLst>
              <a:ext uri="{FF2B5EF4-FFF2-40B4-BE49-F238E27FC236}">
                <a16:creationId xmlns:a16="http://schemas.microsoft.com/office/drawing/2014/main" id="{5825EB63-6BA1-4026-8239-47839C4C35BB}"/>
              </a:ext>
            </a:extLst>
          </p:cNvPr>
          <p:cNvSpPr txBox="1"/>
          <p:nvPr/>
        </p:nvSpPr>
        <p:spPr>
          <a:xfrm>
            <a:off x="8219895" y="1831261"/>
            <a:ext cx="3713523" cy="3970318"/>
          </a:xfrm>
          <a:prstGeom prst="rect">
            <a:avLst/>
          </a:prstGeom>
          <a:noFill/>
        </p:spPr>
        <p:txBody>
          <a:bodyPr wrap="square" rtlCol="0" anchor="ctr">
            <a:spAutoFit/>
          </a:bodyPr>
          <a:lstStyle/>
          <a:p>
            <a:r>
              <a:rPr lang="en-US" altLang="ko-KR" sz="1200" dirty="0">
                <a:solidFill>
                  <a:schemeClr val="accent1"/>
                </a:solidFill>
                <a:cs typeface="Arial" pitchFamily="34" charset="0"/>
              </a:rPr>
              <a:t>Stock prices are not randomly generated values instead they can be treated as a discrete-time series model which is based on a set of well-defined numerical data items collected at successive points at regular intervals of time. Since it is essential to identify a model to analyze trends of stock prices with adequate information for decision making, it recommends that transforming the time series using ARIMA is a better algorithmic approach than forecasting directly, as it gives more authentic and reliable results.</a:t>
            </a:r>
          </a:p>
          <a:p>
            <a:endParaRPr lang="en-US" altLang="ko-KR" sz="1200" dirty="0">
              <a:solidFill>
                <a:schemeClr val="accent1"/>
              </a:solidFill>
              <a:cs typeface="Arial" pitchFamily="34" charset="0"/>
            </a:endParaRPr>
          </a:p>
          <a:p>
            <a:r>
              <a:rPr lang="en-US" altLang="ko-KR" sz="1200" dirty="0">
                <a:solidFill>
                  <a:schemeClr val="accent1"/>
                </a:solidFill>
                <a:cs typeface="Arial" pitchFamily="34" charset="0"/>
              </a:rPr>
              <a:t>Autoregressive Integrated Moving Average (ARIMA) Model converts non-stationary data to stationary data before working on it. It is one of the most popular models to predict linear time series data.</a:t>
            </a:r>
          </a:p>
          <a:p>
            <a:endParaRPr lang="en-US" altLang="ko-KR" sz="1200" dirty="0">
              <a:solidFill>
                <a:schemeClr val="accent1"/>
              </a:solidFill>
              <a:cs typeface="Arial" pitchFamily="34" charset="0"/>
            </a:endParaRPr>
          </a:p>
          <a:p>
            <a:r>
              <a:rPr lang="en-US" altLang="ko-KR" sz="1200" dirty="0">
                <a:solidFill>
                  <a:schemeClr val="accent1"/>
                </a:solidFill>
                <a:cs typeface="Arial" pitchFamily="34" charset="0"/>
              </a:rPr>
              <a:t>ARIMA model has been used extensively in the field of finance and economics as it is known to be robust, efficient and has a strong potential for short-term share market prediction.</a:t>
            </a:r>
            <a:endParaRPr lang="en-IN" altLang="ko-KR" sz="1200" dirty="0">
              <a:solidFill>
                <a:schemeClr val="accent1"/>
              </a:solidFill>
              <a:cs typeface="Arial" pitchFamily="34" charset="0"/>
            </a:endParaRPr>
          </a:p>
        </p:txBody>
      </p:sp>
      <p:sp>
        <p:nvSpPr>
          <p:cNvPr id="20" name="TextBox 19">
            <a:extLst>
              <a:ext uri="{FF2B5EF4-FFF2-40B4-BE49-F238E27FC236}">
                <a16:creationId xmlns:a16="http://schemas.microsoft.com/office/drawing/2014/main" id="{818CD315-52DC-4526-A93A-EC7519D8095E}"/>
              </a:ext>
            </a:extLst>
          </p:cNvPr>
          <p:cNvSpPr txBox="1"/>
          <p:nvPr/>
        </p:nvSpPr>
        <p:spPr>
          <a:xfrm>
            <a:off x="5447745" y="5727729"/>
            <a:ext cx="6744255" cy="1200329"/>
          </a:xfrm>
          <a:prstGeom prst="rect">
            <a:avLst/>
          </a:prstGeom>
          <a:noFill/>
        </p:spPr>
        <p:txBody>
          <a:bodyPr wrap="square" rtlCol="0">
            <a:spAutoFit/>
          </a:bodyPr>
          <a:lstStyle/>
          <a:p>
            <a:r>
              <a:rPr lang="en-US" altLang="ko-KR" sz="1200" dirty="0">
                <a:cs typeface="Arial" pitchFamily="34" charset="0"/>
              </a:rPr>
              <a:t>Links:</a:t>
            </a:r>
          </a:p>
          <a:p>
            <a:r>
              <a:rPr lang="en-US" altLang="ko-KR" sz="1200" dirty="0">
                <a:cs typeface="Arial" pitchFamily="34" charset="0"/>
              </a:rPr>
              <a:t>https://www.kdnuggets.com/2020/01/stock-market-forecasting-time-series-analysis.html</a:t>
            </a:r>
          </a:p>
          <a:p>
            <a:r>
              <a:rPr lang="en-US" altLang="ko-KR" sz="1200" dirty="0">
                <a:cs typeface="Arial" pitchFamily="34" charset="0"/>
              </a:rPr>
              <a:t>https://towardsdatascience.com/time-series-forecasting-predicting-stock-prices-using-an-arima-model-2e3b3080bd70</a:t>
            </a:r>
          </a:p>
          <a:p>
            <a:r>
              <a:rPr lang="en-US" altLang="ko-KR" sz="1200" dirty="0">
                <a:cs typeface="Arial" pitchFamily="34" charset="0"/>
              </a:rPr>
              <a:t>https://blog.quantinsti.com/forecasting-stock-returns-using-arima-model/</a:t>
            </a:r>
          </a:p>
          <a:p>
            <a:endParaRPr lang="en-US" altLang="ko-KR" sz="1200" dirty="0">
              <a:cs typeface="Arial" pitchFamily="34" charset="0"/>
            </a:endParaRPr>
          </a:p>
        </p:txBody>
      </p:sp>
    </p:spTree>
    <p:extLst>
      <p:ext uri="{BB962C8B-B14F-4D97-AF65-F5344CB8AC3E}">
        <p14:creationId xmlns:p14="http://schemas.microsoft.com/office/powerpoint/2010/main" val="3350027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EBAFE4C-D650-49CA-9331-8D4A6A1D9E58}"/>
              </a:ext>
            </a:extLst>
          </p:cNvPr>
          <p:cNvGrpSpPr/>
          <p:nvPr/>
        </p:nvGrpSpPr>
        <p:grpSpPr>
          <a:xfrm>
            <a:off x="4419451" y="1461531"/>
            <a:ext cx="3440382" cy="1761787"/>
            <a:chOff x="-548507" y="477868"/>
            <a:chExt cx="11570449" cy="6357177"/>
          </a:xfrm>
        </p:grpSpPr>
        <p:sp>
          <p:nvSpPr>
            <p:cNvPr id="4" name="Freeform: Shape 3">
              <a:extLst>
                <a:ext uri="{FF2B5EF4-FFF2-40B4-BE49-F238E27FC236}">
                  <a16:creationId xmlns:a16="http://schemas.microsoft.com/office/drawing/2014/main" id="{85F876A2-A132-4587-B867-EE1AE806F0E6}"/>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E2323AB-EFD5-400F-ADCB-37F19781621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8FB281C8-ECD4-4380-82B7-67612559AAC7}"/>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1"/>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208D7757-8069-4295-8F0D-54C8DB53522B}"/>
                </a:ext>
              </a:extLst>
            </p:cNvPr>
            <p:cNvSpPr/>
            <p:nvPr/>
          </p:nvSpPr>
          <p:spPr>
            <a:xfrm>
              <a:off x="-548507" y="6164484"/>
              <a:ext cx="11570449" cy="460188"/>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DBA02E28-DDD6-4EB4-8C83-0E11A4158F3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617E9D24-C13D-48EF-91D6-5E280A3CBD68}"/>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CFFF37D3-6BBD-4304-A2E2-28D6E1959F8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13762578-1844-499D-A716-B9F4FD89F92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5F96B2FD-BD34-42B1-B598-5054056D88A1}"/>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8EC2B84E-A36F-4895-9084-4B75DF35381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FFED9B5D-5DF0-4613-9D2D-9603E8DD4834}"/>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A336323D-62CA-4358-B21D-1E1E1E8D9C8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56" name="Group 255">
            <a:extLst>
              <a:ext uri="{FF2B5EF4-FFF2-40B4-BE49-F238E27FC236}">
                <a16:creationId xmlns:a16="http://schemas.microsoft.com/office/drawing/2014/main" id="{5EB3F616-6FA4-4FFD-BF78-820D8183C666}"/>
              </a:ext>
            </a:extLst>
          </p:cNvPr>
          <p:cNvGrpSpPr/>
          <p:nvPr/>
        </p:nvGrpSpPr>
        <p:grpSpPr>
          <a:xfrm>
            <a:off x="1482582" y="258044"/>
            <a:ext cx="9333747" cy="2797350"/>
            <a:chOff x="464523" y="713136"/>
            <a:chExt cx="11287817" cy="3840157"/>
          </a:xfrm>
        </p:grpSpPr>
        <p:grpSp>
          <p:nvGrpSpPr>
            <p:cNvPr id="171" name="Group 170">
              <a:extLst>
                <a:ext uri="{FF2B5EF4-FFF2-40B4-BE49-F238E27FC236}">
                  <a16:creationId xmlns:a16="http://schemas.microsoft.com/office/drawing/2014/main" id="{71344198-E020-4C72-9224-C15B5CF14A5C}"/>
                </a:ext>
              </a:extLst>
            </p:cNvPr>
            <p:cNvGrpSpPr/>
            <p:nvPr/>
          </p:nvGrpSpPr>
          <p:grpSpPr>
            <a:xfrm rot="10800000" flipH="1">
              <a:off x="6264482" y="713136"/>
              <a:ext cx="5487858" cy="3073695"/>
              <a:chOff x="9058763" y="1564839"/>
              <a:chExt cx="5487858" cy="3073695"/>
            </a:xfrm>
          </p:grpSpPr>
          <p:sp>
            <p:nvSpPr>
              <p:cNvPr id="172" name="Freeform: Shape 171">
                <a:extLst>
                  <a:ext uri="{FF2B5EF4-FFF2-40B4-BE49-F238E27FC236}">
                    <a16:creationId xmlns:a16="http://schemas.microsoft.com/office/drawing/2014/main" id="{ACD5405F-6317-4A1A-B7CC-DDBDED9E4BCB}"/>
                  </a:ext>
                </a:extLst>
              </p:cNvPr>
              <p:cNvSpPr/>
              <p:nvPr/>
            </p:nvSpPr>
            <p:spPr>
              <a:xfrm flipH="1">
                <a:off x="9075844" y="1564839"/>
                <a:ext cx="5470777" cy="2381594"/>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19081 w 7137175"/>
                  <a:gd name="connsiteY8" fmla="*/ 3007193 h 4475106"/>
                  <a:gd name="connsiteX9" fmla="*/ 7137175 w 7137175"/>
                  <a:gd name="connsiteY9" fmla="*/ 0 h 4475106"/>
                  <a:gd name="connsiteX0" fmla="*/ 0 w 7189422"/>
                  <a:gd name="connsiteY0" fmla="*/ 3081008 h 3129771"/>
                  <a:gd name="connsiteX1" fmla="*/ 1456566 w 7189422"/>
                  <a:gd name="connsiteY1" fmla="*/ 1875295 h 3129771"/>
                  <a:gd name="connsiteX2" fmla="*/ 2152481 w 7189422"/>
                  <a:gd name="connsiteY2" fmla="*/ 3129561 h 3129771"/>
                  <a:gd name="connsiteX3" fmla="*/ 3002145 w 7189422"/>
                  <a:gd name="connsiteY3" fmla="*/ 1381681 h 3129771"/>
                  <a:gd name="connsiteX4" fmla="*/ 3625232 w 7189422"/>
                  <a:gd name="connsiteY4" fmla="*/ 2563118 h 3129771"/>
                  <a:gd name="connsiteX5" fmla="*/ 4461834 w 7189422"/>
                  <a:gd name="connsiteY5" fmla="*/ 414199 h 3129771"/>
                  <a:gd name="connsiteX6" fmla="*/ 5055676 w 7189422"/>
                  <a:gd name="connsiteY6" fmla="*/ 2187402 h 3129771"/>
                  <a:gd name="connsiteX7" fmla="*/ 5765796 w 7189422"/>
                  <a:gd name="connsiteY7" fmla="*/ 478267 h 3129771"/>
                  <a:gd name="connsiteX8" fmla="*/ 6219081 w 7189422"/>
                  <a:gd name="connsiteY8" fmla="*/ 1661858 h 3129771"/>
                  <a:gd name="connsiteX9" fmla="*/ 7189422 w 7189422"/>
                  <a:gd name="connsiteY9" fmla="*/ 0 h 312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89422" h="3129771">
                    <a:moveTo>
                      <a:pt x="0" y="3081008"/>
                    </a:moveTo>
                    <a:cubicBezTo>
                      <a:pt x="461246" y="2654828"/>
                      <a:pt x="1043872" y="1896873"/>
                      <a:pt x="1456566" y="1875295"/>
                    </a:cubicBezTo>
                    <a:cubicBezTo>
                      <a:pt x="1842287" y="1888782"/>
                      <a:pt x="1936693" y="3148442"/>
                      <a:pt x="2152481" y="3129561"/>
                    </a:cubicBezTo>
                    <a:cubicBezTo>
                      <a:pt x="2379057" y="3129561"/>
                      <a:pt x="2743200" y="1397866"/>
                      <a:pt x="3002145" y="1381681"/>
                    </a:cubicBezTo>
                    <a:cubicBezTo>
                      <a:pt x="3201749" y="1362799"/>
                      <a:pt x="3457996" y="2565815"/>
                      <a:pt x="3625232" y="2563118"/>
                    </a:cubicBezTo>
                    <a:cubicBezTo>
                      <a:pt x="3795165" y="2549631"/>
                      <a:pt x="4138153" y="411502"/>
                      <a:pt x="4461834" y="414199"/>
                    </a:cubicBezTo>
                    <a:cubicBezTo>
                      <a:pt x="4753148" y="422291"/>
                      <a:pt x="4853375" y="2187402"/>
                      <a:pt x="5055676" y="2187402"/>
                    </a:cubicBezTo>
                    <a:cubicBezTo>
                      <a:pt x="5268766" y="2171218"/>
                      <a:pt x="5568890" y="486359"/>
                      <a:pt x="5765796" y="478267"/>
                    </a:cubicBezTo>
                    <a:cubicBezTo>
                      <a:pt x="5989675" y="478267"/>
                      <a:pt x="5954742" y="1645674"/>
                      <a:pt x="6219081" y="1661858"/>
                    </a:cubicBezTo>
                    <a:cubicBezTo>
                      <a:pt x="6475328" y="1637582"/>
                      <a:pt x="6973634" y="631179"/>
                      <a:pt x="7189422"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3" name="Group 172">
                <a:extLst>
                  <a:ext uri="{FF2B5EF4-FFF2-40B4-BE49-F238E27FC236}">
                    <a16:creationId xmlns:a16="http://schemas.microsoft.com/office/drawing/2014/main" id="{D215BAA0-DCC5-41FC-B5F4-D4AAD73FB61E}"/>
                  </a:ext>
                </a:extLst>
              </p:cNvPr>
              <p:cNvGrpSpPr/>
              <p:nvPr/>
            </p:nvGrpSpPr>
            <p:grpSpPr>
              <a:xfrm flipH="1">
                <a:off x="11831112" y="2269727"/>
                <a:ext cx="188449" cy="1471350"/>
                <a:chOff x="10641180" y="438150"/>
                <a:chExt cx="247650" cy="1828800"/>
              </a:xfrm>
              <a:solidFill>
                <a:schemeClr val="accent6"/>
              </a:solidFill>
            </p:grpSpPr>
            <p:sp>
              <p:nvSpPr>
                <p:cNvPr id="246" name="Rectangle: Rounded Corners 245">
                  <a:extLst>
                    <a:ext uri="{FF2B5EF4-FFF2-40B4-BE49-F238E27FC236}">
                      <a16:creationId xmlns:a16="http://schemas.microsoft.com/office/drawing/2014/main" id="{B7D8640A-F95D-42C1-83FB-F283BC4E02B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Rectangle: Rounded Corners 246">
                  <a:extLst>
                    <a:ext uri="{FF2B5EF4-FFF2-40B4-BE49-F238E27FC236}">
                      <a16:creationId xmlns:a16="http://schemas.microsoft.com/office/drawing/2014/main" id="{21B30F2D-351F-4A31-95CB-E1D82E2B42D5}"/>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4" name="Group 173">
                <a:extLst>
                  <a:ext uri="{FF2B5EF4-FFF2-40B4-BE49-F238E27FC236}">
                    <a16:creationId xmlns:a16="http://schemas.microsoft.com/office/drawing/2014/main" id="{6BDBF0E4-773A-48DD-86FB-57BB6220DFF8}"/>
                  </a:ext>
                </a:extLst>
              </p:cNvPr>
              <p:cNvGrpSpPr/>
              <p:nvPr/>
            </p:nvGrpSpPr>
            <p:grpSpPr>
              <a:xfrm flipH="1">
                <a:off x="13858717" y="3246912"/>
                <a:ext cx="188449" cy="1391622"/>
                <a:chOff x="10641180" y="438150"/>
                <a:chExt cx="247650" cy="1828800"/>
              </a:xfrm>
              <a:solidFill>
                <a:schemeClr val="accent6"/>
              </a:solidFill>
            </p:grpSpPr>
            <p:sp>
              <p:nvSpPr>
                <p:cNvPr id="244" name="Rectangle: Rounded Corners 243">
                  <a:extLst>
                    <a:ext uri="{FF2B5EF4-FFF2-40B4-BE49-F238E27FC236}">
                      <a16:creationId xmlns:a16="http://schemas.microsoft.com/office/drawing/2014/main" id="{54CBFB46-ED0C-4969-8F69-DB0F8880EBB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Rectangle: Rounded Corners 244">
                  <a:extLst>
                    <a:ext uri="{FF2B5EF4-FFF2-40B4-BE49-F238E27FC236}">
                      <a16:creationId xmlns:a16="http://schemas.microsoft.com/office/drawing/2014/main" id="{11F67259-0EE2-42AD-9D64-4CA9E59CEFA2}"/>
                    </a:ext>
                  </a:extLst>
                </p:cNvPr>
                <p:cNvSpPr/>
                <p:nvPr/>
              </p:nvSpPr>
              <p:spPr>
                <a:xfrm>
                  <a:off x="10641180" y="1044532"/>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5" name="Group 174">
                <a:extLst>
                  <a:ext uri="{FF2B5EF4-FFF2-40B4-BE49-F238E27FC236}">
                    <a16:creationId xmlns:a16="http://schemas.microsoft.com/office/drawing/2014/main" id="{BD7BB946-9323-4143-8476-BDA6BC85AED6}"/>
                  </a:ext>
                </a:extLst>
              </p:cNvPr>
              <p:cNvGrpSpPr/>
              <p:nvPr/>
            </p:nvGrpSpPr>
            <p:grpSpPr>
              <a:xfrm flipH="1">
                <a:off x="11150899" y="1750818"/>
                <a:ext cx="188449" cy="1600365"/>
                <a:chOff x="10641180" y="362514"/>
                <a:chExt cx="247650" cy="1989158"/>
              </a:xfrm>
            </p:grpSpPr>
            <p:sp>
              <p:nvSpPr>
                <p:cNvPr id="242" name="Rectangle: Rounded Corners 241">
                  <a:extLst>
                    <a:ext uri="{FF2B5EF4-FFF2-40B4-BE49-F238E27FC236}">
                      <a16:creationId xmlns:a16="http://schemas.microsoft.com/office/drawing/2014/main" id="{A967B1F4-0692-419C-BFCE-3CB8D8F039B8}"/>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Rectangle: Rounded Corners 242">
                  <a:extLst>
                    <a:ext uri="{FF2B5EF4-FFF2-40B4-BE49-F238E27FC236}">
                      <a16:creationId xmlns:a16="http://schemas.microsoft.com/office/drawing/2014/main" id="{6E38E96E-9F55-4CDE-80AE-D92CC79D0854}"/>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6" name="Group 175">
                <a:extLst>
                  <a:ext uri="{FF2B5EF4-FFF2-40B4-BE49-F238E27FC236}">
                    <a16:creationId xmlns:a16="http://schemas.microsoft.com/office/drawing/2014/main" id="{6D7586DD-E202-4717-ABB8-A216C8EC6CC8}"/>
                  </a:ext>
                </a:extLst>
              </p:cNvPr>
              <p:cNvGrpSpPr/>
              <p:nvPr/>
            </p:nvGrpSpPr>
            <p:grpSpPr>
              <a:xfrm flipH="1">
                <a:off x="10439463" y="2023827"/>
                <a:ext cx="188449" cy="1600365"/>
                <a:chOff x="10641180" y="362514"/>
                <a:chExt cx="247650" cy="1989158"/>
              </a:xfrm>
            </p:grpSpPr>
            <p:sp>
              <p:nvSpPr>
                <p:cNvPr id="240" name="Rectangle: Rounded Corners 239">
                  <a:extLst>
                    <a:ext uri="{FF2B5EF4-FFF2-40B4-BE49-F238E27FC236}">
                      <a16:creationId xmlns:a16="http://schemas.microsoft.com/office/drawing/2014/main" id="{A9B7C025-F745-4CED-BDB8-FA738F2B1F03}"/>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Rectangle: Rounded Corners 240">
                  <a:extLst>
                    <a:ext uri="{FF2B5EF4-FFF2-40B4-BE49-F238E27FC236}">
                      <a16:creationId xmlns:a16="http://schemas.microsoft.com/office/drawing/2014/main" id="{9342A099-27D6-4E0C-B1EA-EFC8CB70A70A}"/>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7" name="Group 176">
                <a:extLst>
                  <a:ext uri="{FF2B5EF4-FFF2-40B4-BE49-F238E27FC236}">
                    <a16:creationId xmlns:a16="http://schemas.microsoft.com/office/drawing/2014/main" id="{8CBD8E41-21B5-45D7-A679-79EFEFD26E29}"/>
                  </a:ext>
                </a:extLst>
              </p:cNvPr>
              <p:cNvGrpSpPr/>
              <p:nvPr/>
            </p:nvGrpSpPr>
            <p:grpSpPr>
              <a:xfrm flipH="1">
                <a:off x="13419682" y="2899208"/>
                <a:ext cx="188449" cy="834973"/>
                <a:chOff x="10641180" y="500718"/>
                <a:chExt cx="247650" cy="1097280"/>
              </a:xfrm>
            </p:grpSpPr>
            <p:sp>
              <p:nvSpPr>
                <p:cNvPr id="238" name="Rectangle: Rounded Corners 237">
                  <a:extLst>
                    <a:ext uri="{FF2B5EF4-FFF2-40B4-BE49-F238E27FC236}">
                      <a16:creationId xmlns:a16="http://schemas.microsoft.com/office/drawing/2014/main" id="{53CF641A-FC42-4B65-8C0C-A26408CDAFD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Rounded Corners 238">
                  <a:extLst>
                    <a:ext uri="{FF2B5EF4-FFF2-40B4-BE49-F238E27FC236}">
                      <a16:creationId xmlns:a16="http://schemas.microsoft.com/office/drawing/2014/main" id="{79E09E6E-D048-4092-A5E9-1A57C2D7A6DA}"/>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8" name="Group 177">
                <a:extLst>
                  <a:ext uri="{FF2B5EF4-FFF2-40B4-BE49-F238E27FC236}">
                    <a16:creationId xmlns:a16="http://schemas.microsoft.com/office/drawing/2014/main" id="{0362E401-FA00-484D-BC2B-78C47B5A82A7}"/>
                  </a:ext>
                </a:extLst>
              </p:cNvPr>
              <p:cNvGrpSpPr/>
              <p:nvPr/>
            </p:nvGrpSpPr>
            <p:grpSpPr>
              <a:xfrm flipH="1">
                <a:off x="12722763" y="3195961"/>
                <a:ext cx="188449" cy="1391622"/>
                <a:chOff x="10630391" y="1182550"/>
                <a:chExt cx="247650" cy="1828800"/>
              </a:xfrm>
            </p:grpSpPr>
            <p:sp>
              <p:nvSpPr>
                <p:cNvPr id="236" name="Rectangle: Rounded Corners 235">
                  <a:extLst>
                    <a:ext uri="{FF2B5EF4-FFF2-40B4-BE49-F238E27FC236}">
                      <a16:creationId xmlns:a16="http://schemas.microsoft.com/office/drawing/2014/main" id="{9D439F9B-5472-4884-A6C2-73453500F633}"/>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Rounded Corners 236">
                  <a:extLst>
                    <a:ext uri="{FF2B5EF4-FFF2-40B4-BE49-F238E27FC236}">
                      <a16:creationId xmlns:a16="http://schemas.microsoft.com/office/drawing/2014/main" id="{A73544C8-24B1-45DF-BDAD-73547DB312A2}"/>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9" name="Group 178">
                <a:extLst>
                  <a:ext uri="{FF2B5EF4-FFF2-40B4-BE49-F238E27FC236}">
                    <a16:creationId xmlns:a16="http://schemas.microsoft.com/office/drawing/2014/main" id="{913E7BC8-5C46-4C80-82BC-B37CFFA4340C}"/>
                  </a:ext>
                </a:extLst>
              </p:cNvPr>
              <p:cNvGrpSpPr/>
              <p:nvPr/>
            </p:nvGrpSpPr>
            <p:grpSpPr>
              <a:xfrm flipH="1">
                <a:off x="10439463" y="2147907"/>
                <a:ext cx="188449" cy="1391622"/>
                <a:chOff x="10662618" y="438150"/>
                <a:chExt cx="247650" cy="1828800"/>
              </a:xfrm>
            </p:grpSpPr>
            <p:sp>
              <p:nvSpPr>
                <p:cNvPr id="234" name="Rectangle: Rounded Corners 233">
                  <a:extLst>
                    <a:ext uri="{FF2B5EF4-FFF2-40B4-BE49-F238E27FC236}">
                      <a16:creationId xmlns:a16="http://schemas.microsoft.com/office/drawing/2014/main" id="{47109380-E9DD-446E-A4A7-4CB72C2E33C6}"/>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ectangle: Rounded Corners 234">
                  <a:extLst>
                    <a:ext uri="{FF2B5EF4-FFF2-40B4-BE49-F238E27FC236}">
                      <a16:creationId xmlns:a16="http://schemas.microsoft.com/office/drawing/2014/main" id="{DDF3068D-7671-4E11-B022-064039935C9C}"/>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0" name="Group 179">
                <a:extLst>
                  <a:ext uri="{FF2B5EF4-FFF2-40B4-BE49-F238E27FC236}">
                    <a16:creationId xmlns:a16="http://schemas.microsoft.com/office/drawing/2014/main" id="{25AD28F7-4479-4517-9116-5B396813D13D}"/>
                  </a:ext>
                </a:extLst>
              </p:cNvPr>
              <p:cNvGrpSpPr/>
              <p:nvPr/>
            </p:nvGrpSpPr>
            <p:grpSpPr>
              <a:xfrm flipH="1">
                <a:off x="10886970" y="2388183"/>
                <a:ext cx="188449" cy="834973"/>
                <a:chOff x="10641180" y="500718"/>
                <a:chExt cx="247650" cy="1097280"/>
              </a:xfrm>
            </p:grpSpPr>
            <p:sp>
              <p:nvSpPr>
                <p:cNvPr id="232" name="Rectangle: Rounded Corners 231">
                  <a:extLst>
                    <a:ext uri="{FF2B5EF4-FFF2-40B4-BE49-F238E27FC236}">
                      <a16:creationId xmlns:a16="http://schemas.microsoft.com/office/drawing/2014/main" id="{7A1B5C1B-5240-4BC4-8DF0-F6D4F00084D1}"/>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Rounded Corners 232">
                  <a:extLst>
                    <a:ext uri="{FF2B5EF4-FFF2-40B4-BE49-F238E27FC236}">
                      <a16:creationId xmlns:a16="http://schemas.microsoft.com/office/drawing/2014/main" id="{E44BD6F5-F1CC-4FA9-BE50-998AC11710E3}"/>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1" name="Group 180">
                <a:extLst>
                  <a:ext uri="{FF2B5EF4-FFF2-40B4-BE49-F238E27FC236}">
                    <a16:creationId xmlns:a16="http://schemas.microsoft.com/office/drawing/2014/main" id="{DFA99DC2-A733-4F45-9E0E-22B957FED998}"/>
                  </a:ext>
                </a:extLst>
              </p:cNvPr>
              <p:cNvGrpSpPr/>
              <p:nvPr/>
            </p:nvGrpSpPr>
            <p:grpSpPr>
              <a:xfrm flipH="1">
                <a:off x="10670428" y="2293571"/>
                <a:ext cx="188449" cy="1391622"/>
                <a:chOff x="10641180" y="438150"/>
                <a:chExt cx="247650" cy="1828800"/>
              </a:xfrm>
              <a:solidFill>
                <a:schemeClr val="accent6"/>
              </a:solidFill>
            </p:grpSpPr>
            <p:sp>
              <p:nvSpPr>
                <p:cNvPr id="230" name="Rectangle: Rounded Corners 229">
                  <a:extLst>
                    <a:ext uri="{FF2B5EF4-FFF2-40B4-BE49-F238E27FC236}">
                      <a16:creationId xmlns:a16="http://schemas.microsoft.com/office/drawing/2014/main" id="{29B91C6A-8245-42E3-B403-AD9F5A8BE3A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Rounded Corners 230">
                  <a:extLst>
                    <a:ext uri="{FF2B5EF4-FFF2-40B4-BE49-F238E27FC236}">
                      <a16:creationId xmlns:a16="http://schemas.microsoft.com/office/drawing/2014/main" id="{D93101D7-441E-455B-81BE-381AB0D22E5F}"/>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2" name="Group 181">
                <a:extLst>
                  <a:ext uri="{FF2B5EF4-FFF2-40B4-BE49-F238E27FC236}">
                    <a16:creationId xmlns:a16="http://schemas.microsoft.com/office/drawing/2014/main" id="{F85DB048-BC42-47F3-AA21-0D20A496EB0B}"/>
                  </a:ext>
                </a:extLst>
              </p:cNvPr>
              <p:cNvGrpSpPr/>
              <p:nvPr/>
            </p:nvGrpSpPr>
            <p:grpSpPr>
              <a:xfrm flipH="1">
                <a:off x="13178505" y="2900130"/>
                <a:ext cx="188449" cy="1391622"/>
                <a:chOff x="10653055" y="438150"/>
                <a:chExt cx="247650" cy="1828800"/>
              </a:xfrm>
              <a:solidFill>
                <a:schemeClr val="accent6"/>
              </a:solidFill>
            </p:grpSpPr>
            <p:sp>
              <p:nvSpPr>
                <p:cNvPr id="228" name="Rectangle: Rounded Corners 227">
                  <a:extLst>
                    <a:ext uri="{FF2B5EF4-FFF2-40B4-BE49-F238E27FC236}">
                      <a16:creationId xmlns:a16="http://schemas.microsoft.com/office/drawing/2014/main" id="{25FDA515-D5A0-4FBF-A870-97EC8A0BEF9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ctangle: Rounded Corners 228">
                  <a:extLst>
                    <a:ext uri="{FF2B5EF4-FFF2-40B4-BE49-F238E27FC236}">
                      <a16:creationId xmlns:a16="http://schemas.microsoft.com/office/drawing/2014/main" id="{6F1F037B-BB21-4254-A8B6-C25B09A9D6A7}"/>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3" name="Group 182">
                <a:extLst>
                  <a:ext uri="{FF2B5EF4-FFF2-40B4-BE49-F238E27FC236}">
                    <a16:creationId xmlns:a16="http://schemas.microsoft.com/office/drawing/2014/main" id="{814A1514-06B2-4FBA-9B1F-2F212A96788A}"/>
                  </a:ext>
                </a:extLst>
              </p:cNvPr>
              <p:cNvGrpSpPr/>
              <p:nvPr/>
            </p:nvGrpSpPr>
            <p:grpSpPr>
              <a:xfrm flipH="1">
                <a:off x="12955400" y="3351183"/>
                <a:ext cx="188449" cy="834973"/>
                <a:chOff x="10641180" y="500718"/>
                <a:chExt cx="247650" cy="1097280"/>
              </a:xfrm>
              <a:solidFill>
                <a:schemeClr val="accent6"/>
              </a:solidFill>
            </p:grpSpPr>
            <p:sp>
              <p:nvSpPr>
                <p:cNvPr id="226" name="Rectangle: Rounded Corners 225">
                  <a:extLst>
                    <a:ext uri="{FF2B5EF4-FFF2-40B4-BE49-F238E27FC236}">
                      <a16:creationId xmlns:a16="http://schemas.microsoft.com/office/drawing/2014/main" id="{6F772D5C-F9AA-4470-A561-221FDAA0059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Rounded Corners 226">
                  <a:extLst>
                    <a:ext uri="{FF2B5EF4-FFF2-40B4-BE49-F238E27FC236}">
                      <a16:creationId xmlns:a16="http://schemas.microsoft.com/office/drawing/2014/main" id="{2859F2F8-0E78-436F-835E-391F19150D0B}"/>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4" name="Group 183">
                <a:extLst>
                  <a:ext uri="{FF2B5EF4-FFF2-40B4-BE49-F238E27FC236}">
                    <a16:creationId xmlns:a16="http://schemas.microsoft.com/office/drawing/2014/main" id="{02353918-D6EF-4195-81C8-C04A79014EE2}"/>
                  </a:ext>
                </a:extLst>
              </p:cNvPr>
              <p:cNvGrpSpPr/>
              <p:nvPr/>
            </p:nvGrpSpPr>
            <p:grpSpPr>
              <a:xfrm flipH="1">
                <a:off x="14078235" y="3342135"/>
                <a:ext cx="188449" cy="834973"/>
                <a:chOff x="10641180" y="500718"/>
                <a:chExt cx="247650" cy="1097280"/>
              </a:xfrm>
            </p:grpSpPr>
            <p:sp>
              <p:nvSpPr>
                <p:cNvPr id="224" name="Rectangle: Rounded Corners 223">
                  <a:extLst>
                    <a:ext uri="{FF2B5EF4-FFF2-40B4-BE49-F238E27FC236}">
                      <a16:creationId xmlns:a16="http://schemas.microsoft.com/office/drawing/2014/main" id="{25A4278E-B2E2-4D2A-B84B-6BF326595B13}"/>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Rounded Corners 224">
                  <a:extLst>
                    <a:ext uri="{FF2B5EF4-FFF2-40B4-BE49-F238E27FC236}">
                      <a16:creationId xmlns:a16="http://schemas.microsoft.com/office/drawing/2014/main" id="{AAD474A6-FE1D-4656-BECA-9C755242DDF8}"/>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5" name="Group 184">
                <a:extLst>
                  <a:ext uri="{FF2B5EF4-FFF2-40B4-BE49-F238E27FC236}">
                    <a16:creationId xmlns:a16="http://schemas.microsoft.com/office/drawing/2014/main" id="{3D00383A-BF26-4FBA-A222-0437C5D85D06}"/>
                  </a:ext>
                </a:extLst>
              </p:cNvPr>
              <p:cNvGrpSpPr/>
              <p:nvPr/>
            </p:nvGrpSpPr>
            <p:grpSpPr>
              <a:xfrm flipH="1">
                <a:off x="14293047" y="3595941"/>
                <a:ext cx="188449" cy="834973"/>
                <a:chOff x="10641180" y="500718"/>
                <a:chExt cx="247650" cy="1097280"/>
              </a:xfrm>
            </p:grpSpPr>
            <p:sp>
              <p:nvSpPr>
                <p:cNvPr id="222" name="Rectangle: Rounded Corners 221">
                  <a:extLst>
                    <a:ext uri="{FF2B5EF4-FFF2-40B4-BE49-F238E27FC236}">
                      <a16:creationId xmlns:a16="http://schemas.microsoft.com/office/drawing/2014/main" id="{3C6C2E1C-58A5-4D68-B730-0328095DB8C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Rectangle: Rounded Corners 222">
                  <a:extLst>
                    <a:ext uri="{FF2B5EF4-FFF2-40B4-BE49-F238E27FC236}">
                      <a16:creationId xmlns:a16="http://schemas.microsoft.com/office/drawing/2014/main" id="{CC5F5F2E-B030-4628-A5B8-50360A46A25A}"/>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6" name="Group 185">
                <a:extLst>
                  <a:ext uri="{FF2B5EF4-FFF2-40B4-BE49-F238E27FC236}">
                    <a16:creationId xmlns:a16="http://schemas.microsoft.com/office/drawing/2014/main" id="{1A90D704-411A-43B3-8945-F31014D902C7}"/>
                  </a:ext>
                </a:extLst>
              </p:cNvPr>
              <p:cNvGrpSpPr/>
              <p:nvPr/>
            </p:nvGrpSpPr>
            <p:grpSpPr>
              <a:xfrm flipH="1">
                <a:off x="9058763" y="1606341"/>
                <a:ext cx="188449" cy="834973"/>
                <a:chOff x="10641180" y="500718"/>
                <a:chExt cx="247650" cy="1097280"/>
              </a:xfrm>
            </p:grpSpPr>
            <p:sp>
              <p:nvSpPr>
                <p:cNvPr id="220" name="Rectangle: Rounded Corners 219">
                  <a:extLst>
                    <a:ext uri="{FF2B5EF4-FFF2-40B4-BE49-F238E27FC236}">
                      <a16:creationId xmlns:a16="http://schemas.microsoft.com/office/drawing/2014/main" id="{AE7537AC-36D3-48A7-915E-8482B8B9D42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Rectangle: Rounded Corners 220">
                  <a:extLst>
                    <a:ext uri="{FF2B5EF4-FFF2-40B4-BE49-F238E27FC236}">
                      <a16:creationId xmlns:a16="http://schemas.microsoft.com/office/drawing/2014/main" id="{E82976D3-4FB6-47EF-BF87-32B74B766396}"/>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7" name="Group 186">
                <a:extLst>
                  <a:ext uri="{FF2B5EF4-FFF2-40B4-BE49-F238E27FC236}">
                    <a16:creationId xmlns:a16="http://schemas.microsoft.com/office/drawing/2014/main" id="{48AF7190-965D-42C5-B838-D01DA192BE09}"/>
                  </a:ext>
                </a:extLst>
              </p:cNvPr>
              <p:cNvGrpSpPr/>
              <p:nvPr/>
            </p:nvGrpSpPr>
            <p:grpSpPr>
              <a:xfrm flipH="1">
                <a:off x="9740871" y="1766633"/>
                <a:ext cx="188449" cy="1471350"/>
                <a:chOff x="10641180" y="438150"/>
                <a:chExt cx="247650" cy="1828800"/>
              </a:xfrm>
              <a:solidFill>
                <a:schemeClr val="accent6"/>
              </a:solidFill>
            </p:grpSpPr>
            <p:sp>
              <p:nvSpPr>
                <p:cNvPr id="218" name="Rectangle: Rounded Corners 217">
                  <a:extLst>
                    <a:ext uri="{FF2B5EF4-FFF2-40B4-BE49-F238E27FC236}">
                      <a16:creationId xmlns:a16="http://schemas.microsoft.com/office/drawing/2014/main" id="{4F88515C-2FB9-4125-99AB-DDCBC369F3B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Rectangle: Rounded Corners 218">
                  <a:extLst>
                    <a:ext uri="{FF2B5EF4-FFF2-40B4-BE49-F238E27FC236}">
                      <a16:creationId xmlns:a16="http://schemas.microsoft.com/office/drawing/2014/main" id="{5467EB0A-E3B2-4514-BDC9-15B4F5595523}"/>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8" name="Group 187">
                <a:extLst>
                  <a:ext uri="{FF2B5EF4-FFF2-40B4-BE49-F238E27FC236}">
                    <a16:creationId xmlns:a16="http://schemas.microsoft.com/office/drawing/2014/main" id="{D35BF762-BBF2-42CB-B919-61A04C603681}"/>
                  </a:ext>
                </a:extLst>
              </p:cNvPr>
              <p:cNvGrpSpPr/>
              <p:nvPr/>
            </p:nvGrpSpPr>
            <p:grpSpPr>
              <a:xfrm flipH="1">
                <a:off x="9977825" y="2043687"/>
                <a:ext cx="188449" cy="834973"/>
                <a:chOff x="10641180" y="500718"/>
                <a:chExt cx="247650" cy="1097280"/>
              </a:xfrm>
              <a:solidFill>
                <a:schemeClr val="accent6"/>
              </a:solidFill>
            </p:grpSpPr>
            <p:sp>
              <p:nvSpPr>
                <p:cNvPr id="216" name="Rectangle: Rounded Corners 215">
                  <a:extLst>
                    <a:ext uri="{FF2B5EF4-FFF2-40B4-BE49-F238E27FC236}">
                      <a16:creationId xmlns:a16="http://schemas.microsoft.com/office/drawing/2014/main" id="{CB3B0B35-022A-4876-836D-B49CA17E216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Rounded Corners 216">
                  <a:extLst>
                    <a:ext uri="{FF2B5EF4-FFF2-40B4-BE49-F238E27FC236}">
                      <a16:creationId xmlns:a16="http://schemas.microsoft.com/office/drawing/2014/main" id="{A580DEE2-0A3B-4AB7-B9FC-E7117685509D}"/>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9" name="Group 188">
                <a:extLst>
                  <a:ext uri="{FF2B5EF4-FFF2-40B4-BE49-F238E27FC236}">
                    <a16:creationId xmlns:a16="http://schemas.microsoft.com/office/drawing/2014/main" id="{AC58D117-E18B-48F5-BA53-D8D636BE9657}"/>
                  </a:ext>
                </a:extLst>
              </p:cNvPr>
              <p:cNvGrpSpPr/>
              <p:nvPr/>
            </p:nvGrpSpPr>
            <p:grpSpPr>
              <a:xfrm flipH="1">
                <a:off x="9519920" y="2125836"/>
                <a:ext cx="188449" cy="834973"/>
                <a:chOff x="10641180" y="500718"/>
                <a:chExt cx="247650" cy="1097280"/>
              </a:xfrm>
            </p:grpSpPr>
            <p:sp>
              <p:nvSpPr>
                <p:cNvPr id="214" name="Rectangle: Rounded Corners 213">
                  <a:extLst>
                    <a:ext uri="{FF2B5EF4-FFF2-40B4-BE49-F238E27FC236}">
                      <a16:creationId xmlns:a16="http://schemas.microsoft.com/office/drawing/2014/main" id="{D608E0B4-E13E-4364-BE81-9663211DE7A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Rectangle: Rounded Corners 214">
                  <a:extLst>
                    <a:ext uri="{FF2B5EF4-FFF2-40B4-BE49-F238E27FC236}">
                      <a16:creationId xmlns:a16="http://schemas.microsoft.com/office/drawing/2014/main" id="{109114AA-1133-43C4-B5C4-92BBAB4C42F0}"/>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0" name="Group 189">
                <a:extLst>
                  <a:ext uri="{FF2B5EF4-FFF2-40B4-BE49-F238E27FC236}">
                    <a16:creationId xmlns:a16="http://schemas.microsoft.com/office/drawing/2014/main" id="{C4353167-E656-4F4F-9592-3402E08ABF6E}"/>
                  </a:ext>
                </a:extLst>
              </p:cNvPr>
              <p:cNvGrpSpPr/>
              <p:nvPr/>
            </p:nvGrpSpPr>
            <p:grpSpPr>
              <a:xfrm flipH="1">
                <a:off x="10194829" y="1742456"/>
                <a:ext cx="188449" cy="1391622"/>
                <a:chOff x="10641180" y="438150"/>
                <a:chExt cx="247650" cy="1828800"/>
              </a:xfrm>
            </p:grpSpPr>
            <p:sp>
              <p:nvSpPr>
                <p:cNvPr id="212" name="Rectangle: Rounded Corners 211">
                  <a:extLst>
                    <a:ext uri="{FF2B5EF4-FFF2-40B4-BE49-F238E27FC236}">
                      <a16:creationId xmlns:a16="http://schemas.microsoft.com/office/drawing/2014/main" id="{4D69952B-50EE-4AEC-8EE1-D9123A6DAAD5}"/>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Rounded Corners 212">
                  <a:extLst>
                    <a:ext uri="{FF2B5EF4-FFF2-40B4-BE49-F238E27FC236}">
                      <a16:creationId xmlns:a16="http://schemas.microsoft.com/office/drawing/2014/main" id="{037D0CFB-9D29-4705-A649-31482FAFEA03}"/>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Group 190">
                <a:extLst>
                  <a:ext uri="{FF2B5EF4-FFF2-40B4-BE49-F238E27FC236}">
                    <a16:creationId xmlns:a16="http://schemas.microsoft.com/office/drawing/2014/main" id="{24EDA126-8048-4146-9C40-71977F3D177C}"/>
                  </a:ext>
                </a:extLst>
              </p:cNvPr>
              <p:cNvGrpSpPr/>
              <p:nvPr/>
            </p:nvGrpSpPr>
            <p:grpSpPr>
              <a:xfrm flipH="1">
                <a:off x="13637095" y="2894945"/>
                <a:ext cx="188449" cy="1391622"/>
                <a:chOff x="10641180" y="438150"/>
                <a:chExt cx="247650" cy="1828800"/>
              </a:xfrm>
            </p:grpSpPr>
            <p:sp>
              <p:nvSpPr>
                <p:cNvPr id="210" name="Rectangle: Rounded Corners 209">
                  <a:extLst>
                    <a:ext uri="{FF2B5EF4-FFF2-40B4-BE49-F238E27FC236}">
                      <a16:creationId xmlns:a16="http://schemas.microsoft.com/office/drawing/2014/main" id="{86B78217-E459-4BB3-87E8-AFF576593F11}"/>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Rectangle: Rounded Corners 210">
                  <a:extLst>
                    <a:ext uri="{FF2B5EF4-FFF2-40B4-BE49-F238E27FC236}">
                      <a16:creationId xmlns:a16="http://schemas.microsoft.com/office/drawing/2014/main" id="{53E3AF5E-0323-4EB7-B61C-E33E89C5E402}"/>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2" name="Group 191">
                <a:extLst>
                  <a:ext uri="{FF2B5EF4-FFF2-40B4-BE49-F238E27FC236}">
                    <a16:creationId xmlns:a16="http://schemas.microsoft.com/office/drawing/2014/main" id="{C1F0A88B-9FFA-43EE-A480-466D5DE417EC}"/>
                  </a:ext>
                </a:extLst>
              </p:cNvPr>
              <p:cNvGrpSpPr/>
              <p:nvPr/>
            </p:nvGrpSpPr>
            <p:grpSpPr>
              <a:xfrm flipH="1">
                <a:off x="12505852" y="3107749"/>
                <a:ext cx="188449" cy="834973"/>
                <a:chOff x="10641180" y="500718"/>
                <a:chExt cx="247650" cy="1097280"/>
              </a:xfrm>
            </p:grpSpPr>
            <p:sp>
              <p:nvSpPr>
                <p:cNvPr id="208" name="Rectangle: Rounded Corners 207">
                  <a:extLst>
                    <a:ext uri="{FF2B5EF4-FFF2-40B4-BE49-F238E27FC236}">
                      <a16:creationId xmlns:a16="http://schemas.microsoft.com/office/drawing/2014/main" id="{B8E42471-7BF3-47B3-9EF2-2F63F340241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Rounded Corners 208">
                  <a:extLst>
                    <a:ext uri="{FF2B5EF4-FFF2-40B4-BE49-F238E27FC236}">
                      <a16:creationId xmlns:a16="http://schemas.microsoft.com/office/drawing/2014/main" id="{DB50D4C1-1AB9-4D3B-860E-4B39CC44B298}"/>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3" name="Group 192">
                <a:extLst>
                  <a:ext uri="{FF2B5EF4-FFF2-40B4-BE49-F238E27FC236}">
                    <a16:creationId xmlns:a16="http://schemas.microsoft.com/office/drawing/2014/main" id="{1AB71DE9-DA65-4BC3-B1A4-856D6C98EDC2}"/>
                  </a:ext>
                </a:extLst>
              </p:cNvPr>
              <p:cNvGrpSpPr/>
              <p:nvPr/>
            </p:nvGrpSpPr>
            <p:grpSpPr>
              <a:xfrm flipH="1">
                <a:off x="12268400" y="2699312"/>
                <a:ext cx="188449" cy="834973"/>
                <a:chOff x="10641180" y="500718"/>
                <a:chExt cx="247650" cy="1097280"/>
              </a:xfrm>
            </p:grpSpPr>
            <p:sp>
              <p:nvSpPr>
                <p:cNvPr id="206" name="Rectangle: Rounded Corners 205">
                  <a:extLst>
                    <a:ext uri="{FF2B5EF4-FFF2-40B4-BE49-F238E27FC236}">
                      <a16:creationId xmlns:a16="http://schemas.microsoft.com/office/drawing/2014/main" id="{B4A11FC5-61C2-43F9-A2F5-81C5E984C394}"/>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Rounded Corners 206">
                  <a:extLst>
                    <a:ext uri="{FF2B5EF4-FFF2-40B4-BE49-F238E27FC236}">
                      <a16:creationId xmlns:a16="http://schemas.microsoft.com/office/drawing/2014/main" id="{F5C83A9C-FBDA-454D-B25F-18A1DD0FE8D3}"/>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4" name="Group 193">
                <a:extLst>
                  <a:ext uri="{FF2B5EF4-FFF2-40B4-BE49-F238E27FC236}">
                    <a16:creationId xmlns:a16="http://schemas.microsoft.com/office/drawing/2014/main" id="{360B971E-ACAD-4E52-8D37-77046F316E68}"/>
                  </a:ext>
                </a:extLst>
              </p:cNvPr>
              <p:cNvGrpSpPr/>
              <p:nvPr/>
            </p:nvGrpSpPr>
            <p:grpSpPr>
              <a:xfrm flipH="1">
                <a:off x="12044482" y="2482644"/>
                <a:ext cx="188449" cy="834973"/>
                <a:chOff x="10641180" y="500718"/>
                <a:chExt cx="247650" cy="1097280"/>
              </a:xfrm>
              <a:solidFill>
                <a:schemeClr val="accent6"/>
              </a:solidFill>
            </p:grpSpPr>
            <p:sp>
              <p:nvSpPr>
                <p:cNvPr id="204" name="Rectangle: Rounded Corners 203">
                  <a:extLst>
                    <a:ext uri="{FF2B5EF4-FFF2-40B4-BE49-F238E27FC236}">
                      <a16:creationId xmlns:a16="http://schemas.microsoft.com/office/drawing/2014/main" id="{C6E50DCF-450C-4253-B5E9-50BAE60489A8}"/>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Rectangle: Rounded Corners 204">
                  <a:extLst>
                    <a:ext uri="{FF2B5EF4-FFF2-40B4-BE49-F238E27FC236}">
                      <a16:creationId xmlns:a16="http://schemas.microsoft.com/office/drawing/2014/main" id="{49EA045E-C4F9-48C9-8D00-5D35CA8DB6A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5" name="Group 194">
                <a:extLst>
                  <a:ext uri="{FF2B5EF4-FFF2-40B4-BE49-F238E27FC236}">
                    <a16:creationId xmlns:a16="http://schemas.microsoft.com/office/drawing/2014/main" id="{CCC65FFF-71F1-46FB-80D1-1C87A9BA1F97}"/>
                  </a:ext>
                </a:extLst>
              </p:cNvPr>
              <p:cNvGrpSpPr/>
              <p:nvPr/>
            </p:nvGrpSpPr>
            <p:grpSpPr>
              <a:xfrm flipH="1">
                <a:off x="11366982" y="2711359"/>
                <a:ext cx="188449" cy="834973"/>
                <a:chOff x="10641180" y="500718"/>
                <a:chExt cx="247650" cy="1097280"/>
              </a:xfrm>
            </p:grpSpPr>
            <p:sp>
              <p:nvSpPr>
                <p:cNvPr id="202" name="Rectangle: Rounded Corners 201">
                  <a:extLst>
                    <a:ext uri="{FF2B5EF4-FFF2-40B4-BE49-F238E27FC236}">
                      <a16:creationId xmlns:a16="http://schemas.microsoft.com/office/drawing/2014/main" id="{3C8A70D0-F19F-4221-98BB-C5DC7B197D9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Rounded Corners 202">
                  <a:extLst>
                    <a:ext uri="{FF2B5EF4-FFF2-40B4-BE49-F238E27FC236}">
                      <a16:creationId xmlns:a16="http://schemas.microsoft.com/office/drawing/2014/main" id="{33B7270C-FA71-4B89-985B-118EA71BC4C0}"/>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6" name="Group 195">
                <a:extLst>
                  <a:ext uri="{FF2B5EF4-FFF2-40B4-BE49-F238E27FC236}">
                    <a16:creationId xmlns:a16="http://schemas.microsoft.com/office/drawing/2014/main" id="{AD62D8AE-3AB3-4554-88C3-DFC6D2BA81E5}"/>
                  </a:ext>
                </a:extLst>
              </p:cNvPr>
              <p:cNvGrpSpPr/>
              <p:nvPr/>
            </p:nvGrpSpPr>
            <p:grpSpPr>
              <a:xfrm flipH="1">
                <a:off x="11615703" y="2796345"/>
                <a:ext cx="188449" cy="1391622"/>
                <a:chOff x="10641180" y="438150"/>
                <a:chExt cx="247650" cy="1828800"/>
              </a:xfrm>
            </p:grpSpPr>
            <p:sp>
              <p:nvSpPr>
                <p:cNvPr id="200" name="Rectangle: Rounded Corners 199">
                  <a:extLst>
                    <a:ext uri="{FF2B5EF4-FFF2-40B4-BE49-F238E27FC236}">
                      <a16:creationId xmlns:a16="http://schemas.microsoft.com/office/drawing/2014/main" id="{8653C06A-7997-4F31-A1D0-ACD2E9E43DF8}"/>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Rounded Corners 200">
                  <a:extLst>
                    <a:ext uri="{FF2B5EF4-FFF2-40B4-BE49-F238E27FC236}">
                      <a16:creationId xmlns:a16="http://schemas.microsoft.com/office/drawing/2014/main" id="{100AFB75-EA87-468C-8C6C-21B2611BE66C}"/>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7" name="Group 196">
                <a:extLst>
                  <a:ext uri="{FF2B5EF4-FFF2-40B4-BE49-F238E27FC236}">
                    <a16:creationId xmlns:a16="http://schemas.microsoft.com/office/drawing/2014/main" id="{4D851946-CFE2-49E5-806F-DF52B18DB20D}"/>
                  </a:ext>
                </a:extLst>
              </p:cNvPr>
              <p:cNvGrpSpPr/>
              <p:nvPr/>
            </p:nvGrpSpPr>
            <p:grpSpPr>
              <a:xfrm flipH="1">
                <a:off x="9299779" y="1686389"/>
                <a:ext cx="188449" cy="834973"/>
                <a:chOff x="10641180" y="500718"/>
                <a:chExt cx="247650" cy="1097280"/>
              </a:xfrm>
            </p:grpSpPr>
            <p:sp>
              <p:nvSpPr>
                <p:cNvPr id="198" name="Rectangle: Rounded Corners 197">
                  <a:extLst>
                    <a:ext uri="{FF2B5EF4-FFF2-40B4-BE49-F238E27FC236}">
                      <a16:creationId xmlns:a16="http://schemas.microsoft.com/office/drawing/2014/main" id="{181FF519-D4D2-4FFC-9CC4-E84827606B5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Rectangle: Rounded Corners 198">
                  <a:extLst>
                    <a:ext uri="{FF2B5EF4-FFF2-40B4-BE49-F238E27FC236}">
                      <a16:creationId xmlns:a16="http://schemas.microsoft.com/office/drawing/2014/main" id="{654FC1A6-A173-4DB1-8F9D-1D0FCA036CB4}"/>
                    </a:ext>
                  </a:extLst>
                </p:cNvPr>
                <p:cNvSpPr/>
                <p:nvPr/>
              </p:nvSpPr>
              <p:spPr>
                <a:xfrm>
                  <a:off x="10641180" y="579815"/>
                  <a:ext cx="247650" cy="82577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55" name="Group 254">
              <a:extLst>
                <a:ext uri="{FF2B5EF4-FFF2-40B4-BE49-F238E27FC236}">
                  <a16:creationId xmlns:a16="http://schemas.microsoft.com/office/drawing/2014/main" id="{D5B4BACD-E8BB-432F-A400-107F63AB16A0}"/>
                </a:ext>
              </a:extLst>
            </p:cNvPr>
            <p:cNvGrpSpPr/>
            <p:nvPr/>
          </p:nvGrpSpPr>
          <p:grpSpPr>
            <a:xfrm>
              <a:off x="464523" y="865778"/>
              <a:ext cx="5909519" cy="3687515"/>
              <a:chOff x="464523" y="865778"/>
              <a:chExt cx="5909519" cy="3687515"/>
            </a:xfrm>
          </p:grpSpPr>
          <p:sp>
            <p:nvSpPr>
              <p:cNvPr id="94" name="Freeform: Shape 93">
                <a:extLst>
                  <a:ext uri="{FF2B5EF4-FFF2-40B4-BE49-F238E27FC236}">
                    <a16:creationId xmlns:a16="http://schemas.microsoft.com/office/drawing/2014/main" id="{B15531CE-2D76-425A-9383-85C44819F9BE}"/>
                  </a:ext>
                </a:extLst>
              </p:cNvPr>
              <p:cNvSpPr/>
              <p:nvPr/>
            </p:nvSpPr>
            <p:spPr>
              <a:xfrm rot="10800000" flipH="1">
                <a:off x="464523" y="1506912"/>
                <a:ext cx="5909519" cy="2471304"/>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19081 w 7137175"/>
                  <a:gd name="connsiteY8" fmla="*/ 3007193 h 4475106"/>
                  <a:gd name="connsiteX9" fmla="*/ 7137175 w 7137175"/>
                  <a:gd name="connsiteY9" fmla="*/ 0 h 4475106"/>
                  <a:gd name="connsiteX0" fmla="*/ 0 w 7189422"/>
                  <a:gd name="connsiteY0" fmla="*/ 3081008 h 3129771"/>
                  <a:gd name="connsiteX1" fmla="*/ 1456566 w 7189422"/>
                  <a:gd name="connsiteY1" fmla="*/ 1875295 h 3129771"/>
                  <a:gd name="connsiteX2" fmla="*/ 2152481 w 7189422"/>
                  <a:gd name="connsiteY2" fmla="*/ 3129561 h 3129771"/>
                  <a:gd name="connsiteX3" fmla="*/ 3002145 w 7189422"/>
                  <a:gd name="connsiteY3" fmla="*/ 1381681 h 3129771"/>
                  <a:gd name="connsiteX4" fmla="*/ 3625232 w 7189422"/>
                  <a:gd name="connsiteY4" fmla="*/ 2563118 h 3129771"/>
                  <a:gd name="connsiteX5" fmla="*/ 4461834 w 7189422"/>
                  <a:gd name="connsiteY5" fmla="*/ 414199 h 3129771"/>
                  <a:gd name="connsiteX6" fmla="*/ 5055676 w 7189422"/>
                  <a:gd name="connsiteY6" fmla="*/ 2187402 h 3129771"/>
                  <a:gd name="connsiteX7" fmla="*/ 5765796 w 7189422"/>
                  <a:gd name="connsiteY7" fmla="*/ 478267 h 3129771"/>
                  <a:gd name="connsiteX8" fmla="*/ 6219081 w 7189422"/>
                  <a:gd name="connsiteY8" fmla="*/ 1661858 h 3129771"/>
                  <a:gd name="connsiteX9" fmla="*/ 7189422 w 7189422"/>
                  <a:gd name="connsiteY9" fmla="*/ 0 h 3129771"/>
                  <a:gd name="connsiteX0" fmla="*/ 0 w 7265733"/>
                  <a:gd name="connsiteY0" fmla="*/ 3202037 h 3250800"/>
                  <a:gd name="connsiteX1" fmla="*/ 1456566 w 7265733"/>
                  <a:gd name="connsiteY1" fmla="*/ 1996324 h 3250800"/>
                  <a:gd name="connsiteX2" fmla="*/ 2152481 w 7265733"/>
                  <a:gd name="connsiteY2" fmla="*/ 3250590 h 3250800"/>
                  <a:gd name="connsiteX3" fmla="*/ 3002145 w 7265733"/>
                  <a:gd name="connsiteY3" fmla="*/ 1502710 h 3250800"/>
                  <a:gd name="connsiteX4" fmla="*/ 3625232 w 7265733"/>
                  <a:gd name="connsiteY4" fmla="*/ 2684147 h 3250800"/>
                  <a:gd name="connsiteX5" fmla="*/ 4461834 w 7265733"/>
                  <a:gd name="connsiteY5" fmla="*/ 535228 h 3250800"/>
                  <a:gd name="connsiteX6" fmla="*/ 5055676 w 7265733"/>
                  <a:gd name="connsiteY6" fmla="*/ 2308431 h 3250800"/>
                  <a:gd name="connsiteX7" fmla="*/ 5765796 w 7265733"/>
                  <a:gd name="connsiteY7" fmla="*/ 599296 h 3250800"/>
                  <a:gd name="connsiteX8" fmla="*/ 6219081 w 7265733"/>
                  <a:gd name="connsiteY8" fmla="*/ 1782887 h 3250800"/>
                  <a:gd name="connsiteX9" fmla="*/ 7189422 w 7265733"/>
                  <a:gd name="connsiteY9" fmla="*/ 121029 h 3250800"/>
                  <a:gd name="connsiteX10" fmla="*/ 7204347 w 7265733"/>
                  <a:gd name="connsiteY10" fmla="*/ 128315 h 3250800"/>
                  <a:gd name="connsiteX0" fmla="*/ 0 w 7622316"/>
                  <a:gd name="connsiteY0" fmla="*/ 3465582 h 3514345"/>
                  <a:gd name="connsiteX1" fmla="*/ 1456566 w 7622316"/>
                  <a:gd name="connsiteY1" fmla="*/ 2259869 h 3514345"/>
                  <a:gd name="connsiteX2" fmla="*/ 2152481 w 7622316"/>
                  <a:gd name="connsiteY2" fmla="*/ 3514135 h 3514345"/>
                  <a:gd name="connsiteX3" fmla="*/ 3002145 w 7622316"/>
                  <a:gd name="connsiteY3" fmla="*/ 1766255 h 3514345"/>
                  <a:gd name="connsiteX4" fmla="*/ 3625232 w 7622316"/>
                  <a:gd name="connsiteY4" fmla="*/ 2947692 h 3514345"/>
                  <a:gd name="connsiteX5" fmla="*/ 4461834 w 7622316"/>
                  <a:gd name="connsiteY5" fmla="*/ 798773 h 3514345"/>
                  <a:gd name="connsiteX6" fmla="*/ 5055676 w 7622316"/>
                  <a:gd name="connsiteY6" fmla="*/ 2571976 h 3514345"/>
                  <a:gd name="connsiteX7" fmla="*/ 5765796 w 7622316"/>
                  <a:gd name="connsiteY7" fmla="*/ 862841 h 3514345"/>
                  <a:gd name="connsiteX8" fmla="*/ 6219081 w 7622316"/>
                  <a:gd name="connsiteY8" fmla="*/ 2046432 h 3514345"/>
                  <a:gd name="connsiteX9" fmla="*/ 7189422 w 7622316"/>
                  <a:gd name="connsiteY9" fmla="*/ 384574 h 3514345"/>
                  <a:gd name="connsiteX10" fmla="*/ 7622316 w 7622316"/>
                  <a:gd name="connsiteY10" fmla="*/ 15 h 3514345"/>
                  <a:gd name="connsiteX0" fmla="*/ 0 w 7687624"/>
                  <a:gd name="connsiteY0" fmla="*/ 3504763 h 3553526"/>
                  <a:gd name="connsiteX1" fmla="*/ 1456566 w 7687624"/>
                  <a:gd name="connsiteY1" fmla="*/ 2299050 h 3553526"/>
                  <a:gd name="connsiteX2" fmla="*/ 2152481 w 7687624"/>
                  <a:gd name="connsiteY2" fmla="*/ 3553316 h 3553526"/>
                  <a:gd name="connsiteX3" fmla="*/ 3002145 w 7687624"/>
                  <a:gd name="connsiteY3" fmla="*/ 1805436 h 3553526"/>
                  <a:gd name="connsiteX4" fmla="*/ 3625232 w 7687624"/>
                  <a:gd name="connsiteY4" fmla="*/ 2986873 h 3553526"/>
                  <a:gd name="connsiteX5" fmla="*/ 4461834 w 7687624"/>
                  <a:gd name="connsiteY5" fmla="*/ 837954 h 3553526"/>
                  <a:gd name="connsiteX6" fmla="*/ 5055676 w 7687624"/>
                  <a:gd name="connsiteY6" fmla="*/ 2611157 h 3553526"/>
                  <a:gd name="connsiteX7" fmla="*/ 5765796 w 7687624"/>
                  <a:gd name="connsiteY7" fmla="*/ 902022 h 3553526"/>
                  <a:gd name="connsiteX8" fmla="*/ 6219081 w 7687624"/>
                  <a:gd name="connsiteY8" fmla="*/ 2085613 h 3553526"/>
                  <a:gd name="connsiteX9" fmla="*/ 7189422 w 7687624"/>
                  <a:gd name="connsiteY9" fmla="*/ 423755 h 3553526"/>
                  <a:gd name="connsiteX10" fmla="*/ 7687624 w 7687624"/>
                  <a:gd name="connsiteY10" fmla="*/ 10 h 3553526"/>
                  <a:gd name="connsiteX0" fmla="*/ 0 w 7687624"/>
                  <a:gd name="connsiteY0" fmla="*/ 3504764 h 3553527"/>
                  <a:gd name="connsiteX1" fmla="*/ 1456566 w 7687624"/>
                  <a:gd name="connsiteY1" fmla="*/ 2299051 h 3553527"/>
                  <a:gd name="connsiteX2" fmla="*/ 2152481 w 7687624"/>
                  <a:gd name="connsiteY2" fmla="*/ 3553317 h 3553527"/>
                  <a:gd name="connsiteX3" fmla="*/ 3002145 w 7687624"/>
                  <a:gd name="connsiteY3" fmla="*/ 1805437 h 3553527"/>
                  <a:gd name="connsiteX4" fmla="*/ 3625232 w 7687624"/>
                  <a:gd name="connsiteY4" fmla="*/ 2986874 h 3553527"/>
                  <a:gd name="connsiteX5" fmla="*/ 4461834 w 7687624"/>
                  <a:gd name="connsiteY5" fmla="*/ 837955 h 3553527"/>
                  <a:gd name="connsiteX6" fmla="*/ 5055676 w 7687624"/>
                  <a:gd name="connsiteY6" fmla="*/ 2611158 h 3553527"/>
                  <a:gd name="connsiteX7" fmla="*/ 5765796 w 7687624"/>
                  <a:gd name="connsiteY7" fmla="*/ 902023 h 3553527"/>
                  <a:gd name="connsiteX8" fmla="*/ 6219081 w 7687624"/>
                  <a:gd name="connsiteY8" fmla="*/ 2085614 h 3553527"/>
                  <a:gd name="connsiteX9" fmla="*/ 7163299 w 7687624"/>
                  <a:gd name="connsiteY9" fmla="*/ 423756 h 3553527"/>
                  <a:gd name="connsiteX10" fmla="*/ 7687624 w 7687624"/>
                  <a:gd name="connsiteY10" fmla="*/ 11 h 3553527"/>
                  <a:gd name="connsiteX0" fmla="*/ 0 w 7844363"/>
                  <a:gd name="connsiteY0" fmla="*/ 3170235 h 3218998"/>
                  <a:gd name="connsiteX1" fmla="*/ 1456566 w 7844363"/>
                  <a:gd name="connsiteY1" fmla="*/ 1964522 h 3218998"/>
                  <a:gd name="connsiteX2" fmla="*/ 2152481 w 7844363"/>
                  <a:gd name="connsiteY2" fmla="*/ 3218788 h 3218998"/>
                  <a:gd name="connsiteX3" fmla="*/ 3002145 w 7844363"/>
                  <a:gd name="connsiteY3" fmla="*/ 1470908 h 3218998"/>
                  <a:gd name="connsiteX4" fmla="*/ 3625232 w 7844363"/>
                  <a:gd name="connsiteY4" fmla="*/ 2652345 h 3218998"/>
                  <a:gd name="connsiteX5" fmla="*/ 4461834 w 7844363"/>
                  <a:gd name="connsiteY5" fmla="*/ 503426 h 3218998"/>
                  <a:gd name="connsiteX6" fmla="*/ 5055676 w 7844363"/>
                  <a:gd name="connsiteY6" fmla="*/ 2276629 h 3218998"/>
                  <a:gd name="connsiteX7" fmla="*/ 5765796 w 7844363"/>
                  <a:gd name="connsiteY7" fmla="*/ 567494 h 3218998"/>
                  <a:gd name="connsiteX8" fmla="*/ 6219081 w 7844363"/>
                  <a:gd name="connsiteY8" fmla="*/ 1751085 h 3218998"/>
                  <a:gd name="connsiteX9" fmla="*/ 7163299 w 7844363"/>
                  <a:gd name="connsiteY9" fmla="*/ 89227 h 3218998"/>
                  <a:gd name="connsiteX10" fmla="*/ 7844363 w 7844363"/>
                  <a:gd name="connsiteY10" fmla="*/ 266311 h 3218998"/>
                  <a:gd name="connsiteX0" fmla="*/ 0 w 7844363"/>
                  <a:gd name="connsiteY0" fmla="*/ 3170235 h 3218998"/>
                  <a:gd name="connsiteX1" fmla="*/ 1456566 w 7844363"/>
                  <a:gd name="connsiteY1" fmla="*/ 1964522 h 3218998"/>
                  <a:gd name="connsiteX2" fmla="*/ 2152481 w 7844363"/>
                  <a:gd name="connsiteY2" fmla="*/ 3218788 h 3218998"/>
                  <a:gd name="connsiteX3" fmla="*/ 3002145 w 7844363"/>
                  <a:gd name="connsiteY3" fmla="*/ 1470908 h 3218998"/>
                  <a:gd name="connsiteX4" fmla="*/ 3625232 w 7844363"/>
                  <a:gd name="connsiteY4" fmla="*/ 2652345 h 3218998"/>
                  <a:gd name="connsiteX5" fmla="*/ 4461834 w 7844363"/>
                  <a:gd name="connsiteY5" fmla="*/ 503426 h 3218998"/>
                  <a:gd name="connsiteX6" fmla="*/ 5055676 w 7844363"/>
                  <a:gd name="connsiteY6" fmla="*/ 2276629 h 3218998"/>
                  <a:gd name="connsiteX7" fmla="*/ 5765796 w 7844363"/>
                  <a:gd name="connsiteY7" fmla="*/ 567494 h 3218998"/>
                  <a:gd name="connsiteX8" fmla="*/ 6219081 w 7844363"/>
                  <a:gd name="connsiteY8" fmla="*/ 1751085 h 3218998"/>
                  <a:gd name="connsiteX9" fmla="*/ 7163299 w 7844363"/>
                  <a:gd name="connsiteY9" fmla="*/ 89227 h 3218998"/>
                  <a:gd name="connsiteX10" fmla="*/ 7844363 w 7844363"/>
                  <a:gd name="connsiteY10" fmla="*/ 266311 h 3218998"/>
                  <a:gd name="connsiteX0" fmla="*/ 0 w 7844363"/>
                  <a:gd name="connsiteY0" fmla="*/ 3273998 h 3322761"/>
                  <a:gd name="connsiteX1" fmla="*/ 1456566 w 7844363"/>
                  <a:gd name="connsiteY1" fmla="*/ 2068285 h 3322761"/>
                  <a:gd name="connsiteX2" fmla="*/ 2152481 w 7844363"/>
                  <a:gd name="connsiteY2" fmla="*/ 3322551 h 3322761"/>
                  <a:gd name="connsiteX3" fmla="*/ 3002145 w 7844363"/>
                  <a:gd name="connsiteY3" fmla="*/ 1574671 h 3322761"/>
                  <a:gd name="connsiteX4" fmla="*/ 3625232 w 7844363"/>
                  <a:gd name="connsiteY4" fmla="*/ 2756108 h 3322761"/>
                  <a:gd name="connsiteX5" fmla="*/ 4461834 w 7844363"/>
                  <a:gd name="connsiteY5" fmla="*/ 607189 h 3322761"/>
                  <a:gd name="connsiteX6" fmla="*/ 5055676 w 7844363"/>
                  <a:gd name="connsiteY6" fmla="*/ 2380392 h 3322761"/>
                  <a:gd name="connsiteX7" fmla="*/ 5765796 w 7844363"/>
                  <a:gd name="connsiteY7" fmla="*/ 671257 h 3322761"/>
                  <a:gd name="connsiteX8" fmla="*/ 6219081 w 7844363"/>
                  <a:gd name="connsiteY8" fmla="*/ 1854848 h 3322761"/>
                  <a:gd name="connsiteX9" fmla="*/ 7306977 w 7844363"/>
                  <a:gd name="connsiteY9" fmla="*/ 75437 h 3322761"/>
                  <a:gd name="connsiteX10" fmla="*/ 7844363 w 7844363"/>
                  <a:gd name="connsiteY10" fmla="*/ 370074 h 3322761"/>
                  <a:gd name="connsiteX0" fmla="*/ 0 w 7844363"/>
                  <a:gd name="connsiteY0" fmla="*/ 3273998 h 3322761"/>
                  <a:gd name="connsiteX1" fmla="*/ 1456566 w 7844363"/>
                  <a:gd name="connsiteY1" fmla="*/ 2068285 h 3322761"/>
                  <a:gd name="connsiteX2" fmla="*/ 2152481 w 7844363"/>
                  <a:gd name="connsiteY2" fmla="*/ 3322551 h 3322761"/>
                  <a:gd name="connsiteX3" fmla="*/ 3002145 w 7844363"/>
                  <a:gd name="connsiteY3" fmla="*/ 1574671 h 3322761"/>
                  <a:gd name="connsiteX4" fmla="*/ 3625232 w 7844363"/>
                  <a:gd name="connsiteY4" fmla="*/ 2756108 h 3322761"/>
                  <a:gd name="connsiteX5" fmla="*/ 4461834 w 7844363"/>
                  <a:gd name="connsiteY5" fmla="*/ 607189 h 3322761"/>
                  <a:gd name="connsiteX6" fmla="*/ 5055676 w 7844363"/>
                  <a:gd name="connsiteY6" fmla="*/ 2380392 h 3322761"/>
                  <a:gd name="connsiteX7" fmla="*/ 5765796 w 7844363"/>
                  <a:gd name="connsiteY7" fmla="*/ 671257 h 3322761"/>
                  <a:gd name="connsiteX8" fmla="*/ 6219081 w 7844363"/>
                  <a:gd name="connsiteY8" fmla="*/ 1854848 h 3322761"/>
                  <a:gd name="connsiteX9" fmla="*/ 7306977 w 7844363"/>
                  <a:gd name="connsiteY9" fmla="*/ 75437 h 3322761"/>
                  <a:gd name="connsiteX10" fmla="*/ 7844363 w 7844363"/>
                  <a:gd name="connsiteY10" fmla="*/ 370074 h 3322761"/>
                  <a:gd name="connsiteX0" fmla="*/ 0 w 7844363"/>
                  <a:gd name="connsiteY0" fmla="*/ 3200245 h 3249008"/>
                  <a:gd name="connsiteX1" fmla="*/ 1456566 w 7844363"/>
                  <a:gd name="connsiteY1" fmla="*/ 1994532 h 3249008"/>
                  <a:gd name="connsiteX2" fmla="*/ 2152481 w 7844363"/>
                  <a:gd name="connsiteY2" fmla="*/ 3248798 h 3249008"/>
                  <a:gd name="connsiteX3" fmla="*/ 3002145 w 7844363"/>
                  <a:gd name="connsiteY3" fmla="*/ 1500918 h 3249008"/>
                  <a:gd name="connsiteX4" fmla="*/ 3625232 w 7844363"/>
                  <a:gd name="connsiteY4" fmla="*/ 2682355 h 3249008"/>
                  <a:gd name="connsiteX5" fmla="*/ 4461834 w 7844363"/>
                  <a:gd name="connsiteY5" fmla="*/ 533436 h 3249008"/>
                  <a:gd name="connsiteX6" fmla="*/ 5055676 w 7844363"/>
                  <a:gd name="connsiteY6" fmla="*/ 2306639 h 3249008"/>
                  <a:gd name="connsiteX7" fmla="*/ 5765796 w 7844363"/>
                  <a:gd name="connsiteY7" fmla="*/ 597504 h 3249008"/>
                  <a:gd name="connsiteX8" fmla="*/ 6219081 w 7844363"/>
                  <a:gd name="connsiteY8" fmla="*/ 1781095 h 3249008"/>
                  <a:gd name="connsiteX9" fmla="*/ 7306977 w 7844363"/>
                  <a:gd name="connsiteY9" fmla="*/ 1684 h 3249008"/>
                  <a:gd name="connsiteX10" fmla="*/ 7844363 w 7844363"/>
                  <a:gd name="connsiteY10" fmla="*/ 296321 h 3249008"/>
                  <a:gd name="connsiteX0" fmla="*/ 0 w 7844363"/>
                  <a:gd name="connsiteY0" fmla="*/ 3200245 h 3249008"/>
                  <a:gd name="connsiteX1" fmla="*/ 1456566 w 7844363"/>
                  <a:gd name="connsiteY1" fmla="*/ 1994532 h 3249008"/>
                  <a:gd name="connsiteX2" fmla="*/ 2152481 w 7844363"/>
                  <a:gd name="connsiteY2" fmla="*/ 3248798 h 3249008"/>
                  <a:gd name="connsiteX3" fmla="*/ 3002145 w 7844363"/>
                  <a:gd name="connsiteY3" fmla="*/ 1500918 h 3249008"/>
                  <a:gd name="connsiteX4" fmla="*/ 3625232 w 7844363"/>
                  <a:gd name="connsiteY4" fmla="*/ 2682355 h 3249008"/>
                  <a:gd name="connsiteX5" fmla="*/ 4461834 w 7844363"/>
                  <a:gd name="connsiteY5" fmla="*/ 533436 h 3249008"/>
                  <a:gd name="connsiteX6" fmla="*/ 5055676 w 7844363"/>
                  <a:gd name="connsiteY6" fmla="*/ 2306639 h 3249008"/>
                  <a:gd name="connsiteX7" fmla="*/ 5765796 w 7844363"/>
                  <a:gd name="connsiteY7" fmla="*/ 597504 h 3249008"/>
                  <a:gd name="connsiteX8" fmla="*/ 6219081 w 7844363"/>
                  <a:gd name="connsiteY8" fmla="*/ 1781095 h 3249008"/>
                  <a:gd name="connsiteX9" fmla="*/ 7306977 w 7844363"/>
                  <a:gd name="connsiteY9" fmla="*/ 1684 h 3249008"/>
                  <a:gd name="connsiteX10" fmla="*/ 7844363 w 7844363"/>
                  <a:gd name="connsiteY10" fmla="*/ 296321 h 3249008"/>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06977 w 7844363"/>
                  <a:gd name="connsiteY9" fmla="*/ 500 h 3247824"/>
                  <a:gd name="connsiteX10" fmla="*/ 7844363 w 7844363"/>
                  <a:gd name="connsiteY10" fmla="*/ 295137 h 3247824"/>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85346 w 7844363"/>
                  <a:gd name="connsiteY9" fmla="*/ 499 h 3247824"/>
                  <a:gd name="connsiteX10" fmla="*/ 7844363 w 7844363"/>
                  <a:gd name="connsiteY10" fmla="*/ 295137 h 3247824"/>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85346 w 7844363"/>
                  <a:gd name="connsiteY9" fmla="*/ 499 h 3247824"/>
                  <a:gd name="connsiteX10" fmla="*/ 7844363 w 7844363"/>
                  <a:gd name="connsiteY10" fmla="*/ 295137 h 3247824"/>
                  <a:gd name="connsiteX0" fmla="*/ 0 w 7805179"/>
                  <a:gd name="connsiteY0" fmla="*/ 3198880 h 3247643"/>
                  <a:gd name="connsiteX1" fmla="*/ 1456566 w 7805179"/>
                  <a:gd name="connsiteY1" fmla="*/ 1993167 h 3247643"/>
                  <a:gd name="connsiteX2" fmla="*/ 2152481 w 7805179"/>
                  <a:gd name="connsiteY2" fmla="*/ 3247433 h 3247643"/>
                  <a:gd name="connsiteX3" fmla="*/ 3002145 w 7805179"/>
                  <a:gd name="connsiteY3" fmla="*/ 1499553 h 3247643"/>
                  <a:gd name="connsiteX4" fmla="*/ 3625232 w 7805179"/>
                  <a:gd name="connsiteY4" fmla="*/ 2680990 h 3247643"/>
                  <a:gd name="connsiteX5" fmla="*/ 4461834 w 7805179"/>
                  <a:gd name="connsiteY5" fmla="*/ 532071 h 3247643"/>
                  <a:gd name="connsiteX6" fmla="*/ 5055676 w 7805179"/>
                  <a:gd name="connsiteY6" fmla="*/ 2305274 h 3247643"/>
                  <a:gd name="connsiteX7" fmla="*/ 5765796 w 7805179"/>
                  <a:gd name="connsiteY7" fmla="*/ 596139 h 3247643"/>
                  <a:gd name="connsiteX8" fmla="*/ 6219081 w 7805179"/>
                  <a:gd name="connsiteY8" fmla="*/ 1779730 h 3247643"/>
                  <a:gd name="connsiteX9" fmla="*/ 7385346 w 7805179"/>
                  <a:gd name="connsiteY9" fmla="*/ 318 h 3247643"/>
                  <a:gd name="connsiteX10" fmla="*/ 7805179 w 7805179"/>
                  <a:gd name="connsiteY10" fmla="*/ 477817 h 3247643"/>
                  <a:gd name="connsiteX0" fmla="*/ 0 w 7805179"/>
                  <a:gd name="connsiteY0" fmla="*/ 3198879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805179"/>
                  <a:gd name="connsiteY0" fmla="*/ 1135162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805179"/>
                  <a:gd name="connsiteY0" fmla="*/ 1135162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909671"/>
                  <a:gd name="connsiteY0" fmla="*/ 847809 h 3247642"/>
                  <a:gd name="connsiteX1" fmla="*/ 1561058 w 7909671"/>
                  <a:gd name="connsiteY1" fmla="*/ 1993166 h 3247642"/>
                  <a:gd name="connsiteX2" fmla="*/ 2256973 w 7909671"/>
                  <a:gd name="connsiteY2" fmla="*/ 3247432 h 3247642"/>
                  <a:gd name="connsiteX3" fmla="*/ 3106637 w 7909671"/>
                  <a:gd name="connsiteY3" fmla="*/ 1499552 h 3247642"/>
                  <a:gd name="connsiteX4" fmla="*/ 3729724 w 7909671"/>
                  <a:gd name="connsiteY4" fmla="*/ 2680989 h 3247642"/>
                  <a:gd name="connsiteX5" fmla="*/ 4566326 w 7909671"/>
                  <a:gd name="connsiteY5" fmla="*/ 532070 h 3247642"/>
                  <a:gd name="connsiteX6" fmla="*/ 5160168 w 7909671"/>
                  <a:gd name="connsiteY6" fmla="*/ 2305273 h 3247642"/>
                  <a:gd name="connsiteX7" fmla="*/ 5870288 w 7909671"/>
                  <a:gd name="connsiteY7" fmla="*/ 596138 h 3247642"/>
                  <a:gd name="connsiteX8" fmla="*/ 6388881 w 7909671"/>
                  <a:gd name="connsiteY8" fmla="*/ 1766668 h 3247642"/>
                  <a:gd name="connsiteX9" fmla="*/ 7489838 w 7909671"/>
                  <a:gd name="connsiteY9" fmla="*/ 317 h 3247642"/>
                  <a:gd name="connsiteX10" fmla="*/ 7909671 w 7909671"/>
                  <a:gd name="connsiteY10" fmla="*/ 477816 h 3247642"/>
                  <a:gd name="connsiteX0" fmla="*/ 0 w 7909671"/>
                  <a:gd name="connsiteY0" fmla="*/ 847809 h 3247663"/>
                  <a:gd name="connsiteX1" fmla="*/ 1325951 w 7909671"/>
                  <a:gd name="connsiteY1" fmla="*/ 2110721 h 3247663"/>
                  <a:gd name="connsiteX2" fmla="*/ 2256973 w 7909671"/>
                  <a:gd name="connsiteY2" fmla="*/ 3247432 h 3247663"/>
                  <a:gd name="connsiteX3" fmla="*/ 3106637 w 7909671"/>
                  <a:gd name="connsiteY3" fmla="*/ 1499552 h 3247663"/>
                  <a:gd name="connsiteX4" fmla="*/ 3729724 w 7909671"/>
                  <a:gd name="connsiteY4" fmla="*/ 2680989 h 3247663"/>
                  <a:gd name="connsiteX5" fmla="*/ 4566326 w 7909671"/>
                  <a:gd name="connsiteY5" fmla="*/ 532070 h 3247663"/>
                  <a:gd name="connsiteX6" fmla="*/ 5160168 w 7909671"/>
                  <a:gd name="connsiteY6" fmla="*/ 2305273 h 3247663"/>
                  <a:gd name="connsiteX7" fmla="*/ 5870288 w 7909671"/>
                  <a:gd name="connsiteY7" fmla="*/ 596138 h 3247663"/>
                  <a:gd name="connsiteX8" fmla="*/ 6388881 w 7909671"/>
                  <a:gd name="connsiteY8" fmla="*/ 1766668 h 3247663"/>
                  <a:gd name="connsiteX9" fmla="*/ 7489838 w 7909671"/>
                  <a:gd name="connsiteY9" fmla="*/ 317 h 3247663"/>
                  <a:gd name="connsiteX10" fmla="*/ 7909671 w 7909671"/>
                  <a:gd name="connsiteY10" fmla="*/ 477816 h 3247663"/>
                  <a:gd name="connsiteX0" fmla="*/ 0 w 7765995"/>
                  <a:gd name="connsiteY0" fmla="*/ 860872 h 3247663"/>
                  <a:gd name="connsiteX1" fmla="*/ 1182275 w 7765995"/>
                  <a:gd name="connsiteY1" fmla="*/ 2110721 h 3247663"/>
                  <a:gd name="connsiteX2" fmla="*/ 2113297 w 7765995"/>
                  <a:gd name="connsiteY2" fmla="*/ 3247432 h 3247663"/>
                  <a:gd name="connsiteX3" fmla="*/ 2962961 w 7765995"/>
                  <a:gd name="connsiteY3" fmla="*/ 1499552 h 3247663"/>
                  <a:gd name="connsiteX4" fmla="*/ 3586048 w 7765995"/>
                  <a:gd name="connsiteY4" fmla="*/ 2680989 h 3247663"/>
                  <a:gd name="connsiteX5" fmla="*/ 4422650 w 7765995"/>
                  <a:gd name="connsiteY5" fmla="*/ 532070 h 3247663"/>
                  <a:gd name="connsiteX6" fmla="*/ 5016492 w 7765995"/>
                  <a:gd name="connsiteY6" fmla="*/ 2305273 h 3247663"/>
                  <a:gd name="connsiteX7" fmla="*/ 5726612 w 7765995"/>
                  <a:gd name="connsiteY7" fmla="*/ 596138 h 3247663"/>
                  <a:gd name="connsiteX8" fmla="*/ 6245205 w 7765995"/>
                  <a:gd name="connsiteY8" fmla="*/ 1766668 h 3247663"/>
                  <a:gd name="connsiteX9" fmla="*/ 7346162 w 7765995"/>
                  <a:gd name="connsiteY9" fmla="*/ 317 h 3247663"/>
                  <a:gd name="connsiteX10" fmla="*/ 7765995 w 7765995"/>
                  <a:gd name="connsiteY10" fmla="*/ 477816 h 3247663"/>
                  <a:gd name="connsiteX0" fmla="*/ 0 w 7765995"/>
                  <a:gd name="connsiteY0" fmla="*/ 860872 h 3247663"/>
                  <a:gd name="connsiteX1" fmla="*/ 1182275 w 7765995"/>
                  <a:gd name="connsiteY1" fmla="*/ 2110721 h 3247663"/>
                  <a:gd name="connsiteX2" fmla="*/ 2113297 w 7765995"/>
                  <a:gd name="connsiteY2" fmla="*/ 3247432 h 3247663"/>
                  <a:gd name="connsiteX3" fmla="*/ 2962961 w 7765995"/>
                  <a:gd name="connsiteY3" fmla="*/ 1499552 h 3247663"/>
                  <a:gd name="connsiteX4" fmla="*/ 3586048 w 7765995"/>
                  <a:gd name="connsiteY4" fmla="*/ 2680989 h 3247663"/>
                  <a:gd name="connsiteX5" fmla="*/ 4422650 w 7765995"/>
                  <a:gd name="connsiteY5" fmla="*/ 532070 h 3247663"/>
                  <a:gd name="connsiteX6" fmla="*/ 5016492 w 7765995"/>
                  <a:gd name="connsiteY6" fmla="*/ 2305273 h 3247663"/>
                  <a:gd name="connsiteX7" fmla="*/ 5726612 w 7765995"/>
                  <a:gd name="connsiteY7" fmla="*/ 596138 h 3247663"/>
                  <a:gd name="connsiteX8" fmla="*/ 6245205 w 7765995"/>
                  <a:gd name="connsiteY8" fmla="*/ 1766668 h 3247663"/>
                  <a:gd name="connsiteX9" fmla="*/ 7346162 w 7765995"/>
                  <a:gd name="connsiteY9" fmla="*/ 317 h 3247663"/>
                  <a:gd name="connsiteX10" fmla="*/ 7765995 w 7765995"/>
                  <a:gd name="connsiteY10" fmla="*/ 477816 h 32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5995" h="3247663">
                    <a:moveTo>
                      <a:pt x="0" y="860872"/>
                    </a:moveTo>
                    <a:cubicBezTo>
                      <a:pt x="252262" y="1218381"/>
                      <a:pt x="769581" y="2132299"/>
                      <a:pt x="1182275" y="2110721"/>
                    </a:cubicBezTo>
                    <a:cubicBezTo>
                      <a:pt x="1567996" y="2124208"/>
                      <a:pt x="1897509" y="3266313"/>
                      <a:pt x="2113297" y="3247432"/>
                    </a:cubicBezTo>
                    <a:cubicBezTo>
                      <a:pt x="2339873" y="3247432"/>
                      <a:pt x="2704016" y="1515737"/>
                      <a:pt x="2962961" y="1499552"/>
                    </a:cubicBezTo>
                    <a:cubicBezTo>
                      <a:pt x="3162565" y="1480670"/>
                      <a:pt x="3418812" y="2683686"/>
                      <a:pt x="3586048" y="2680989"/>
                    </a:cubicBezTo>
                    <a:cubicBezTo>
                      <a:pt x="3755981" y="2667502"/>
                      <a:pt x="4098969" y="529373"/>
                      <a:pt x="4422650" y="532070"/>
                    </a:cubicBezTo>
                    <a:cubicBezTo>
                      <a:pt x="4713964" y="540162"/>
                      <a:pt x="4814191" y="2305273"/>
                      <a:pt x="5016492" y="2305273"/>
                    </a:cubicBezTo>
                    <a:cubicBezTo>
                      <a:pt x="5229582" y="2289089"/>
                      <a:pt x="5529706" y="604230"/>
                      <a:pt x="5726612" y="596138"/>
                    </a:cubicBezTo>
                    <a:cubicBezTo>
                      <a:pt x="5950491" y="596138"/>
                      <a:pt x="5980866" y="1750484"/>
                      <a:pt x="6245205" y="1766668"/>
                    </a:cubicBezTo>
                    <a:cubicBezTo>
                      <a:pt x="6501452" y="1742392"/>
                      <a:pt x="6960575" y="17602"/>
                      <a:pt x="7346162" y="317"/>
                    </a:cubicBezTo>
                    <a:cubicBezTo>
                      <a:pt x="7523434" y="-14215"/>
                      <a:pt x="7762886" y="476298"/>
                      <a:pt x="7765995" y="477816"/>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65F45652-E76B-43F0-BAEA-1EB0C95F44FB}"/>
                  </a:ext>
                </a:extLst>
              </p:cNvPr>
              <p:cNvGrpSpPr/>
              <p:nvPr/>
            </p:nvGrpSpPr>
            <p:grpSpPr>
              <a:xfrm rot="10800000" flipH="1">
                <a:off x="2961767" y="1712284"/>
                <a:ext cx="188449" cy="1471350"/>
                <a:chOff x="10641180" y="438150"/>
                <a:chExt cx="247650" cy="1828800"/>
              </a:xfrm>
              <a:solidFill>
                <a:schemeClr val="accent6"/>
              </a:solidFill>
            </p:grpSpPr>
            <p:sp>
              <p:nvSpPr>
                <p:cNvPr id="168" name="Rectangle: Rounded Corners 167">
                  <a:extLst>
                    <a:ext uri="{FF2B5EF4-FFF2-40B4-BE49-F238E27FC236}">
                      <a16:creationId xmlns:a16="http://schemas.microsoft.com/office/drawing/2014/main" id="{6FDA8CB4-6394-4E26-95F4-0411F888F79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Rounded Corners 168">
                  <a:extLst>
                    <a:ext uri="{FF2B5EF4-FFF2-40B4-BE49-F238E27FC236}">
                      <a16:creationId xmlns:a16="http://schemas.microsoft.com/office/drawing/2014/main" id="{457C8DAC-01B8-4B2D-AA52-0B1FABBD6851}"/>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F7663CB7-E9A4-42D7-AC71-EE30AE5A600D}"/>
                  </a:ext>
                </a:extLst>
              </p:cNvPr>
              <p:cNvGrpSpPr/>
              <p:nvPr/>
            </p:nvGrpSpPr>
            <p:grpSpPr>
              <a:xfrm rot="10800000" flipH="1">
                <a:off x="934162" y="1908128"/>
                <a:ext cx="188449" cy="1391622"/>
                <a:chOff x="10641180" y="438150"/>
                <a:chExt cx="247650" cy="1828800"/>
              </a:xfrm>
              <a:solidFill>
                <a:schemeClr val="accent6"/>
              </a:solidFill>
            </p:grpSpPr>
            <p:sp>
              <p:nvSpPr>
                <p:cNvPr id="166" name="Rectangle: Rounded Corners 165">
                  <a:extLst>
                    <a:ext uri="{FF2B5EF4-FFF2-40B4-BE49-F238E27FC236}">
                      <a16:creationId xmlns:a16="http://schemas.microsoft.com/office/drawing/2014/main" id="{36F87EC1-7169-420B-95EA-E8B1D34A68F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Rounded Corners 166">
                  <a:extLst>
                    <a:ext uri="{FF2B5EF4-FFF2-40B4-BE49-F238E27FC236}">
                      <a16:creationId xmlns:a16="http://schemas.microsoft.com/office/drawing/2014/main" id="{4FFD9F15-7B54-4B23-9979-7486E5429DD8}"/>
                    </a:ext>
                  </a:extLst>
                </p:cNvPr>
                <p:cNvSpPr/>
                <p:nvPr/>
              </p:nvSpPr>
              <p:spPr>
                <a:xfrm>
                  <a:off x="10641180" y="1044532"/>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7" name="Group 96">
                <a:extLst>
                  <a:ext uri="{FF2B5EF4-FFF2-40B4-BE49-F238E27FC236}">
                    <a16:creationId xmlns:a16="http://schemas.microsoft.com/office/drawing/2014/main" id="{DB5E172B-3CE4-43D6-BED5-91158DD03892}"/>
                  </a:ext>
                </a:extLst>
              </p:cNvPr>
              <p:cNvGrpSpPr/>
              <p:nvPr/>
            </p:nvGrpSpPr>
            <p:grpSpPr>
              <a:xfrm rot="10800000" flipH="1">
                <a:off x="3641980" y="2102178"/>
                <a:ext cx="188449" cy="1600365"/>
                <a:chOff x="10641180" y="362514"/>
                <a:chExt cx="247650" cy="1989158"/>
              </a:xfrm>
            </p:grpSpPr>
            <p:sp>
              <p:nvSpPr>
                <p:cNvPr id="164" name="Rectangle: Rounded Corners 163">
                  <a:extLst>
                    <a:ext uri="{FF2B5EF4-FFF2-40B4-BE49-F238E27FC236}">
                      <a16:creationId xmlns:a16="http://schemas.microsoft.com/office/drawing/2014/main" id="{7A3A72C2-1FAF-4BEC-B311-7347E5030625}"/>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Rounded Corners 164">
                  <a:extLst>
                    <a:ext uri="{FF2B5EF4-FFF2-40B4-BE49-F238E27FC236}">
                      <a16:creationId xmlns:a16="http://schemas.microsoft.com/office/drawing/2014/main" id="{C7BF528A-6DDE-4A92-8FE1-CC5B42C702EF}"/>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a:extLst>
                  <a:ext uri="{FF2B5EF4-FFF2-40B4-BE49-F238E27FC236}">
                    <a16:creationId xmlns:a16="http://schemas.microsoft.com/office/drawing/2014/main" id="{201D0590-8CCD-41C0-B474-BFFBD8A2A6AC}"/>
                  </a:ext>
                </a:extLst>
              </p:cNvPr>
              <p:cNvGrpSpPr/>
              <p:nvPr/>
            </p:nvGrpSpPr>
            <p:grpSpPr>
              <a:xfrm rot="10800000" flipH="1">
                <a:off x="4353416" y="1829169"/>
                <a:ext cx="188449" cy="1600365"/>
                <a:chOff x="10641180" y="362514"/>
                <a:chExt cx="247650" cy="1989158"/>
              </a:xfrm>
            </p:grpSpPr>
            <p:sp>
              <p:nvSpPr>
                <p:cNvPr id="162" name="Rectangle: Rounded Corners 161">
                  <a:extLst>
                    <a:ext uri="{FF2B5EF4-FFF2-40B4-BE49-F238E27FC236}">
                      <a16:creationId xmlns:a16="http://schemas.microsoft.com/office/drawing/2014/main" id="{4CC40F41-E40F-4BEC-B5AF-2460054694DF}"/>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Rounded Corners 162">
                  <a:extLst>
                    <a:ext uri="{FF2B5EF4-FFF2-40B4-BE49-F238E27FC236}">
                      <a16:creationId xmlns:a16="http://schemas.microsoft.com/office/drawing/2014/main" id="{4FE2947C-8A2E-4BDE-AC98-2606F164C47B}"/>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640CFD3F-887B-4ADC-967D-C4813F7645AA}"/>
                  </a:ext>
                </a:extLst>
              </p:cNvPr>
              <p:cNvGrpSpPr/>
              <p:nvPr/>
            </p:nvGrpSpPr>
            <p:grpSpPr>
              <a:xfrm rot="10800000" flipH="1">
                <a:off x="1373197" y="1947778"/>
                <a:ext cx="188449" cy="834973"/>
                <a:chOff x="10641180" y="500718"/>
                <a:chExt cx="247650" cy="1097280"/>
              </a:xfrm>
            </p:grpSpPr>
            <p:sp>
              <p:nvSpPr>
                <p:cNvPr id="160" name="Rectangle: Rounded Corners 159">
                  <a:extLst>
                    <a:ext uri="{FF2B5EF4-FFF2-40B4-BE49-F238E27FC236}">
                      <a16:creationId xmlns:a16="http://schemas.microsoft.com/office/drawing/2014/main" id="{9850DD1C-C334-4E11-B3D2-0422721228D1}"/>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Rounded Corners 160">
                  <a:extLst>
                    <a:ext uri="{FF2B5EF4-FFF2-40B4-BE49-F238E27FC236}">
                      <a16:creationId xmlns:a16="http://schemas.microsoft.com/office/drawing/2014/main" id="{6DE7BE43-5D31-4075-8A50-2C58CE7514C1}"/>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0" name="Group 99">
                <a:extLst>
                  <a:ext uri="{FF2B5EF4-FFF2-40B4-BE49-F238E27FC236}">
                    <a16:creationId xmlns:a16="http://schemas.microsoft.com/office/drawing/2014/main" id="{C8900C5F-DB71-4FC3-80F4-EA517DB09667}"/>
                  </a:ext>
                </a:extLst>
              </p:cNvPr>
              <p:cNvGrpSpPr/>
              <p:nvPr/>
            </p:nvGrpSpPr>
            <p:grpSpPr>
              <a:xfrm rot="10800000" flipH="1">
                <a:off x="2070116" y="865778"/>
                <a:ext cx="188449" cy="1391622"/>
                <a:chOff x="10630391" y="1182550"/>
                <a:chExt cx="247650" cy="1828800"/>
              </a:xfrm>
            </p:grpSpPr>
            <p:sp>
              <p:nvSpPr>
                <p:cNvPr id="158" name="Rectangle: Rounded Corners 157">
                  <a:extLst>
                    <a:ext uri="{FF2B5EF4-FFF2-40B4-BE49-F238E27FC236}">
                      <a16:creationId xmlns:a16="http://schemas.microsoft.com/office/drawing/2014/main" id="{28159DCC-E19D-469D-B72A-33A03DBC6F35}"/>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Rounded Corners 158">
                  <a:extLst>
                    <a:ext uri="{FF2B5EF4-FFF2-40B4-BE49-F238E27FC236}">
                      <a16:creationId xmlns:a16="http://schemas.microsoft.com/office/drawing/2014/main" id="{7B23BAB0-843A-4D57-BE44-BC4A22306071}"/>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D553AD9A-B253-4ED9-83E4-F4A4795A8A0E}"/>
                  </a:ext>
                </a:extLst>
              </p:cNvPr>
              <p:cNvGrpSpPr/>
              <p:nvPr/>
            </p:nvGrpSpPr>
            <p:grpSpPr>
              <a:xfrm rot="10800000" flipH="1">
                <a:off x="4353416" y="1913832"/>
                <a:ext cx="188449" cy="1391622"/>
                <a:chOff x="10662618" y="438150"/>
                <a:chExt cx="247650" cy="1828800"/>
              </a:xfrm>
            </p:grpSpPr>
            <p:sp>
              <p:nvSpPr>
                <p:cNvPr id="156" name="Rectangle: Rounded Corners 155">
                  <a:extLst>
                    <a:ext uri="{FF2B5EF4-FFF2-40B4-BE49-F238E27FC236}">
                      <a16:creationId xmlns:a16="http://schemas.microsoft.com/office/drawing/2014/main" id="{2C858A99-74C0-434F-B571-06E37DB7D0A2}"/>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Rounded Corners 156">
                  <a:extLst>
                    <a:ext uri="{FF2B5EF4-FFF2-40B4-BE49-F238E27FC236}">
                      <a16:creationId xmlns:a16="http://schemas.microsoft.com/office/drawing/2014/main" id="{2B20FA1C-9104-4DD3-85CD-B01386206B1E}"/>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101">
                <a:extLst>
                  <a:ext uri="{FF2B5EF4-FFF2-40B4-BE49-F238E27FC236}">
                    <a16:creationId xmlns:a16="http://schemas.microsoft.com/office/drawing/2014/main" id="{20E86201-641D-40CA-9406-88486C018556}"/>
                  </a:ext>
                </a:extLst>
              </p:cNvPr>
              <p:cNvGrpSpPr/>
              <p:nvPr/>
            </p:nvGrpSpPr>
            <p:grpSpPr>
              <a:xfrm rot="10800000" flipH="1">
                <a:off x="3905909" y="2230205"/>
                <a:ext cx="188449" cy="834973"/>
                <a:chOff x="10641180" y="500718"/>
                <a:chExt cx="247650" cy="1097280"/>
              </a:xfrm>
            </p:grpSpPr>
            <p:sp>
              <p:nvSpPr>
                <p:cNvPr id="154" name="Rectangle: Rounded Corners 153">
                  <a:extLst>
                    <a:ext uri="{FF2B5EF4-FFF2-40B4-BE49-F238E27FC236}">
                      <a16:creationId xmlns:a16="http://schemas.microsoft.com/office/drawing/2014/main" id="{A5A54036-003C-47A8-BAFD-93C28BA4D879}"/>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Rounded Corners 154">
                  <a:extLst>
                    <a:ext uri="{FF2B5EF4-FFF2-40B4-BE49-F238E27FC236}">
                      <a16:creationId xmlns:a16="http://schemas.microsoft.com/office/drawing/2014/main" id="{8F1CE236-12B3-4592-A547-BCBED74E0523}"/>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a:extLst>
                  <a:ext uri="{FF2B5EF4-FFF2-40B4-BE49-F238E27FC236}">
                    <a16:creationId xmlns:a16="http://schemas.microsoft.com/office/drawing/2014/main" id="{C5A64D67-94CF-4004-983C-938FAC9E211A}"/>
                  </a:ext>
                </a:extLst>
              </p:cNvPr>
              <p:cNvGrpSpPr/>
              <p:nvPr/>
            </p:nvGrpSpPr>
            <p:grpSpPr>
              <a:xfrm rot="10800000" flipH="1">
                <a:off x="4122451" y="1768168"/>
                <a:ext cx="188449" cy="1391622"/>
                <a:chOff x="10641180" y="438150"/>
                <a:chExt cx="247650" cy="1828800"/>
              </a:xfrm>
              <a:solidFill>
                <a:schemeClr val="accent6"/>
              </a:solidFill>
            </p:grpSpPr>
            <p:sp>
              <p:nvSpPr>
                <p:cNvPr id="152" name="Rectangle: Rounded Corners 151">
                  <a:extLst>
                    <a:ext uri="{FF2B5EF4-FFF2-40B4-BE49-F238E27FC236}">
                      <a16:creationId xmlns:a16="http://schemas.microsoft.com/office/drawing/2014/main" id="{E5120006-1D29-4B78-AD7A-0A57D30F52A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Rounded Corners 152">
                  <a:extLst>
                    <a:ext uri="{FF2B5EF4-FFF2-40B4-BE49-F238E27FC236}">
                      <a16:creationId xmlns:a16="http://schemas.microsoft.com/office/drawing/2014/main" id="{D339C836-9895-4751-969C-F2EDE40CC3D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a:extLst>
                  <a:ext uri="{FF2B5EF4-FFF2-40B4-BE49-F238E27FC236}">
                    <a16:creationId xmlns:a16="http://schemas.microsoft.com/office/drawing/2014/main" id="{1A2CC2B5-DCFD-4040-8E6A-8DAC8DA5CC0F}"/>
                  </a:ext>
                </a:extLst>
              </p:cNvPr>
              <p:cNvGrpSpPr/>
              <p:nvPr/>
            </p:nvGrpSpPr>
            <p:grpSpPr>
              <a:xfrm rot="10800000" flipH="1">
                <a:off x="1614374" y="1161609"/>
                <a:ext cx="188449" cy="1391622"/>
                <a:chOff x="10653055" y="438150"/>
                <a:chExt cx="247650" cy="1828800"/>
              </a:xfrm>
              <a:solidFill>
                <a:schemeClr val="accent6"/>
              </a:solidFill>
            </p:grpSpPr>
            <p:sp>
              <p:nvSpPr>
                <p:cNvPr id="150" name="Rectangle: Rounded Corners 149">
                  <a:extLst>
                    <a:ext uri="{FF2B5EF4-FFF2-40B4-BE49-F238E27FC236}">
                      <a16:creationId xmlns:a16="http://schemas.microsoft.com/office/drawing/2014/main" id="{F030654C-A1F9-4C12-9E98-E2BCA5FF412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Rounded Corners 150">
                  <a:extLst>
                    <a:ext uri="{FF2B5EF4-FFF2-40B4-BE49-F238E27FC236}">
                      <a16:creationId xmlns:a16="http://schemas.microsoft.com/office/drawing/2014/main" id="{742D4F42-0C01-4E51-A8F9-244351D17DF1}"/>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D8A430A4-2FF2-4DA4-8902-8053F1D198AE}"/>
                  </a:ext>
                </a:extLst>
              </p:cNvPr>
              <p:cNvGrpSpPr/>
              <p:nvPr/>
            </p:nvGrpSpPr>
            <p:grpSpPr>
              <a:xfrm rot="10800000" flipH="1">
                <a:off x="1837479" y="1267205"/>
                <a:ext cx="188449" cy="834973"/>
                <a:chOff x="10641180" y="500718"/>
                <a:chExt cx="247650" cy="1097280"/>
              </a:xfrm>
              <a:solidFill>
                <a:schemeClr val="accent6"/>
              </a:solidFill>
            </p:grpSpPr>
            <p:sp>
              <p:nvSpPr>
                <p:cNvPr id="148" name="Rectangle: Rounded Corners 147">
                  <a:extLst>
                    <a:ext uri="{FF2B5EF4-FFF2-40B4-BE49-F238E27FC236}">
                      <a16:creationId xmlns:a16="http://schemas.microsoft.com/office/drawing/2014/main" id="{1A10506D-B2E5-4026-A451-9F28DE0881B2}"/>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Rounded Corners 148">
                  <a:extLst>
                    <a:ext uri="{FF2B5EF4-FFF2-40B4-BE49-F238E27FC236}">
                      <a16:creationId xmlns:a16="http://schemas.microsoft.com/office/drawing/2014/main" id="{3993FA2B-BA31-4E69-B89A-F4289963D49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105">
                <a:extLst>
                  <a:ext uri="{FF2B5EF4-FFF2-40B4-BE49-F238E27FC236}">
                    <a16:creationId xmlns:a16="http://schemas.microsoft.com/office/drawing/2014/main" id="{524ABBC7-B849-43FD-B36D-99FD986AE30C}"/>
                  </a:ext>
                </a:extLst>
              </p:cNvPr>
              <p:cNvGrpSpPr/>
              <p:nvPr/>
            </p:nvGrpSpPr>
            <p:grpSpPr>
              <a:xfrm rot="10800000" flipH="1">
                <a:off x="714644" y="2459008"/>
                <a:ext cx="188449" cy="834973"/>
                <a:chOff x="10641180" y="500718"/>
                <a:chExt cx="247650" cy="1097280"/>
              </a:xfrm>
            </p:grpSpPr>
            <p:sp>
              <p:nvSpPr>
                <p:cNvPr id="146" name="Rectangle: Rounded Corners 145">
                  <a:extLst>
                    <a:ext uri="{FF2B5EF4-FFF2-40B4-BE49-F238E27FC236}">
                      <a16:creationId xmlns:a16="http://schemas.microsoft.com/office/drawing/2014/main" id="{62FBFA47-DC61-455A-A66B-3297C40595F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Rounded Corners 146">
                  <a:extLst>
                    <a:ext uri="{FF2B5EF4-FFF2-40B4-BE49-F238E27FC236}">
                      <a16:creationId xmlns:a16="http://schemas.microsoft.com/office/drawing/2014/main" id="{AF8CADE8-AEE1-46BC-9E1E-D776C34CADB3}"/>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9241AD34-9684-4EBA-984E-A6D5E3B6057D}"/>
                  </a:ext>
                </a:extLst>
              </p:cNvPr>
              <p:cNvGrpSpPr/>
              <p:nvPr/>
            </p:nvGrpSpPr>
            <p:grpSpPr>
              <a:xfrm rot="10800000" flipH="1">
                <a:off x="499832" y="2423859"/>
                <a:ext cx="188449" cy="834973"/>
                <a:chOff x="10641180" y="500718"/>
                <a:chExt cx="247650" cy="1097280"/>
              </a:xfrm>
            </p:grpSpPr>
            <p:sp>
              <p:nvSpPr>
                <p:cNvPr id="144" name="Rectangle: Rounded Corners 143">
                  <a:extLst>
                    <a:ext uri="{FF2B5EF4-FFF2-40B4-BE49-F238E27FC236}">
                      <a16:creationId xmlns:a16="http://schemas.microsoft.com/office/drawing/2014/main" id="{C821F609-A5A6-4C12-B2F6-E520D2174AC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862EC15D-77A0-4981-BD48-2D23647C78BB}"/>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07">
                <a:extLst>
                  <a:ext uri="{FF2B5EF4-FFF2-40B4-BE49-F238E27FC236}">
                    <a16:creationId xmlns:a16="http://schemas.microsoft.com/office/drawing/2014/main" id="{FD7D2046-C2A3-4DA4-B0F3-1EABFEBDC0E6}"/>
                  </a:ext>
                </a:extLst>
              </p:cNvPr>
              <p:cNvGrpSpPr/>
              <p:nvPr/>
            </p:nvGrpSpPr>
            <p:grpSpPr>
              <a:xfrm rot="10800000" flipH="1">
                <a:off x="5734116" y="3012047"/>
                <a:ext cx="188449" cy="834973"/>
                <a:chOff x="10641180" y="500718"/>
                <a:chExt cx="247650" cy="1097280"/>
              </a:xfrm>
            </p:grpSpPr>
            <p:sp>
              <p:nvSpPr>
                <p:cNvPr id="142" name="Rectangle: Rounded Corners 141">
                  <a:extLst>
                    <a:ext uri="{FF2B5EF4-FFF2-40B4-BE49-F238E27FC236}">
                      <a16:creationId xmlns:a16="http://schemas.microsoft.com/office/drawing/2014/main" id="{3482EBB3-4845-4067-B7E3-FA6DF4727DB9}"/>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Rounded Corners 142">
                  <a:extLst>
                    <a:ext uri="{FF2B5EF4-FFF2-40B4-BE49-F238E27FC236}">
                      <a16:creationId xmlns:a16="http://schemas.microsoft.com/office/drawing/2014/main" id="{F996EF5A-FA1F-4A9C-B0B3-85835C4A4799}"/>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B6A0455A-B84C-45D4-BE62-680096DA324A}"/>
                  </a:ext>
                </a:extLst>
              </p:cNvPr>
              <p:cNvGrpSpPr/>
              <p:nvPr/>
            </p:nvGrpSpPr>
            <p:grpSpPr>
              <a:xfrm rot="10800000" flipH="1">
                <a:off x="5052008" y="2215378"/>
                <a:ext cx="188449" cy="1471350"/>
                <a:chOff x="10641180" y="438150"/>
                <a:chExt cx="247650" cy="1828800"/>
              </a:xfrm>
              <a:solidFill>
                <a:schemeClr val="accent6"/>
              </a:solidFill>
            </p:grpSpPr>
            <p:sp>
              <p:nvSpPr>
                <p:cNvPr id="140" name="Rectangle: Rounded Corners 139">
                  <a:extLst>
                    <a:ext uri="{FF2B5EF4-FFF2-40B4-BE49-F238E27FC236}">
                      <a16:creationId xmlns:a16="http://schemas.microsoft.com/office/drawing/2014/main" id="{B3D6B4A2-F550-441B-BE4E-9DD23DD6A107}"/>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Rounded Corners 140">
                  <a:extLst>
                    <a:ext uri="{FF2B5EF4-FFF2-40B4-BE49-F238E27FC236}">
                      <a16:creationId xmlns:a16="http://schemas.microsoft.com/office/drawing/2014/main" id="{D4C45621-1126-41FC-A21D-837F8665D69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914199F-5D55-4F7F-B9D2-0B54AB243BB6}"/>
                  </a:ext>
                </a:extLst>
              </p:cNvPr>
              <p:cNvGrpSpPr/>
              <p:nvPr/>
            </p:nvGrpSpPr>
            <p:grpSpPr>
              <a:xfrm rot="10800000" flipH="1">
                <a:off x="4815054" y="2574701"/>
                <a:ext cx="188449" cy="834973"/>
                <a:chOff x="10641180" y="500718"/>
                <a:chExt cx="247650" cy="1097280"/>
              </a:xfrm>
              <a:solidFill>
                <a:schemeClr val="accent6"/>
              </a:solidFill>
            </p:grpSpPr>
            <p:sp>
              <p:nvSpPr>
                <p:cNvPr id="138" name="Rectangle: Rounded Corners 137">
                  <a:extLst>
                    <a:ext uri="{FF2B5EF4-FFF2-40B4-BE49-F238E27FC236}">
                      <a16:creationId xmlns:a16="http://schemas.microsoft.com/office/drawing/2014/main" id="{63531FF1-67F7-406D-BBEC-5064BEED010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7D48D747-6FB2-491F-9B2D-C6025833AB53}"/>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42102344-C89C-4D7D-BE35-ACF2D56A6801}"/>
                  </a:ext>
                </a:extLst>
              </p:cNvPr>
              <p:cNvGrpSpPr/>
              <p:nvPr/>
            </p:nvGrpSpPr>
            <p:grpSpPr>
              <a:xfrm rot="10800000" flipH="1">
                <a:off x="5272959" y="2492552"/>
                <a:ext cx="188449" cy="834973"/>
                <a:chOff x="10641180" y="500718"/>
                <a:chExt cx="247650" cy="1097280"/>
              </a:xfrm>
            </p:grpSpPr>
            <p:sp>
              <p:nvSpPr>
                <p:cNvPr id="136" name="Rectangle: Rounded Corners 135">
                  <a:extLst>
                    <a:ext uri="{FF2B5EF4-FFF2-40B4-BE49-F238E27FC236}">
                      <a16:creationId xmlns:a16="http://schemas.microsoft.com/office/drawing/2014/main" id="{CFD62737-1570-4E30-93EA-CB5EBC7485A6}"/>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Rounded Corners 136">
                  <a:extLst>
                    <a:ext uri="{FF2B5EF4-FFF2-40B4-BE49-F238E27FC236}">
                      <a16:creationId xmlns:a16="http://schemas.microsoft.com/office/drawing/2014/main" id="{899C1585-52EC-44F5-9F56-B0A4EE289BE5}"/>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2" name="Group 111">
                <a:extLst>
                  <a:ext uri="{FF2B5EF4-FFF2-40B4-BE49-F238E27FC236}">
                    <a16:creationId xmlns:a16="http://schemas.microsoft.com/office/drawing/2014/main" id="{10EE5155-416B-4B01-ACDB-8C1D809BAD98}"/>
                  </a:ext>
                </a:extLst>
              </p:cNvPr>
              <p:cNvGrpSpPr/>
              <p:nvPr/>
            </p:nvGrpSpPr>
            <p:grpSpPr>
              <a:xfrm rot="10800000" flipH="1">
                <a:off x="4598050" y="2319283"/>
                <a:ext cx="188449" cy="1391622"/>
                <a:chOff x="10641180" y="438150"/>
                <a:chExt cx="247650" cy="1828800"/>
              </a:xfrm>
            </p:grpSpPr>
            <p:sp>
              <p:nvSpPr>
                <p:cNvPr id="134" name="Rectangle: Rounded Corners 133">
                  <a:extLst>
                    <a:ext uri="{FF2B5EF4-FFF2-40B4-BE49-F238E27FC236}">
                      <a16:creationId xmlns:a16="http://schemas.microsoft.com/office/drawing/2014/main" id="{4B508FCD-6C6F-421D-8A67-2DFB9D844F59}"/>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Rounded Corners 134">
                  <a:extLst>
                    <a:ext uri="{FF2B5EF4-FFF2-40B4-BE49-F238E27FC236}">
                      <a16:creationId xmlns:a16="http://schemas.microsoft.com/office/drawing/2014/main" id="{8CF83802-AECF-4B83-A7DA-2905AEED144E}"/>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FCCED52B-B1DC-4BCF-BF74-A948F0CCC8E6}"/>
                  </a:ext>
                </a:extLst>
              </p:cNvPr>
              <p:cNvGrpSpPr/>
              <p:nvPr/>
            </p:nvGrpSpPr>
            <p:grpSpPr>
              <a:xfrm rot="10800000" flipH="1">
                <a:off x="1155784" y="1574296"/>
                <a:ext cx="188449" cy="1391622"/>
                <a:chOff x="10641180" y="438150"/>
                <a:chExt cx="247650" cy="1828800"/>
              </a:xfrm>
            </p:grpSpPr>
            <p:sp>
              <p:nvSpPr>
                <p:cNvPr id="132" name="Rectangle: Rounded Corners 131">
                  <a:extLst>
                    <a:ext uri="{FF2B5EF4-FFF2-40B4-BE49-F238E27FC236}">
                      <a16:creationId xmlns:a16="http://schemas.microsoft.com/office/drawing/2014/main" id="{89BAE580-2749-4E0D-8CC7-66EA42CEC47B}"/>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Rounded Corners 132">
                  <a:extLst>
                    <a:ext uri="{FF2B5EF4-FFF2-40B4-BE49-F238E27FC236}">
                      <a16:creationId xmlns:a16="http://schemas.microsoft.com/office/drawing/2014/main" id="{78F14308-A3FE-447B-9FCD-5A870F170726}"/>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E953C349-B67C-463A-B7B2-9F7B0A4C0620}"/>
                  </a:ext>
                </a:extLst>
              </p:cNvPr>
              <p:cNvGrpSpPr/>
              <p:nvPr/>
            </p:nvGrpSpPr>
            <p:grpSpPr>
              <a:xfrm rot="10800000" flipH="1">
                <a:off x="2287027" y="1510639"/>
                <a:ext cx="188449" cy="834973"/>
                <a:chOff x="10641180" y="500718"/>
                <a:chExt cx="247650" cy="1097280"/>
              </a:xfrm>
            </p:grpSpPr>
            <p:sp>
              <p:nvSpPr>
                <p:cNvPr id="130" name="Rectangle: Rounded Corners 129">
                  <a:extLst>
                    <a:ext uri="{FF2B5EF4-FFF2-40B4-BE49-F238E27FC236}">
                      <a16:creationId xmlns:a16="http://schemas.microsoft.com/office/drawing/2014/main" id="{FC6813D7-3C2D-4A1C-AF4E-EDDBF243C8DA}"/>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Rounded Corners 130">
                  <a:extLst>
                    <a:ext uri="{FF2B5EF4-FFF2-40B4-BE49-F238E27FC236}">
                      <a16:creationId xmlns:a16="http://schemas.microsoft.com/office/drawing/2014/main" id="{673D1FD2-72F2-424C-BB81-2C4A80A8ADF9}"/>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0EB296C2-91F0-4DBA-A5D0-68DCAD4E597C}"/>
                  </a:ext>
                </a:extLst>
              </p:cNvPr>
              <p:cNvGrpSpPr/>
              <p:nvPr/>
            </p:nvGrpSpPr>
            <p:grpSpPr>
              <a:xfrm rot="10800000" flipH="1">
                <a:off x="2524479" y="1919076"/>
                <a:ext cx="188449" cy="834973"/>
                <a:chOff x="10641180" y="500718"/>
                <a:chExt cx="247650" cy="1097280"/>
              </a:xfrm>
            </p:grpSpPr>
            <p:sp>
              <p:nvSpPr>
                <p:cNvPr id="128" name="Rectangle: Rounded Corners 127">
                  <a:extLst>
                    <a:ext uri="{FF2B5EF4-FFF2-40B4-BE49-F238E27FC236}">
                      <a16:creationId xmlns:a16="http://schemas.microsoft.com/office/drawing/2014/main" id="{5044E288-1079-43BD-B237-FE78B04993DE}"/>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44685863-C7F8-480E-BB35-5FFA90F86286}"/>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71FB2DB1-0201-49AC-A611-ABC90048F233}"/>
                  </a:ext>
                </a:extLst>
              </p:cNvPr>
              <p:cNvGrpSpPr/>
              <p:nvPr/>
            </p:nvGrpSpPr>
            <p:grpSpPr>
              <a:xfrm rot="10800000" flipH="1">
                <a:off x="2748397" y="2135744"/>
                <a:ext cx="188449" cy="834973"/>
                <a:chOff x="10641180" y="500718"/>
                <a:chExt cx="247650" cy="1097280"/>
              </a:xfrm>
              <a:solidFill>
                <a:schemeClr val="accent6"/>
              </a:solidFill>
            </p:grpSpPr>
            <p:sp>
              <p:nvSpPr>
                <p:cNvPr id="126" name="Rectangle: Rounded Corners 125">
                  <a:extLst>
                    <a:ext uri="{FF2B5EF4-FFF2-40B4-BE49-F238E27FC236}">
                      <a16:creationId xmlns:a16="http://schemas.microsoft.com/office/drawing/2014/main" id="{5E64EB97-8D53-4834-BBA2-63AE6696C19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Rounded Corners 126">
                  <a:extLst>
                    <a:ext uri="{FF2B5EF4-FFF2-40B4-BE49-F238E27FC236}">
                      <a16:creationId xmlns:a16="http://schemas.microsoft.com/office/drawing/2014/main" id="{2B569859-93BF-4CBB-BC09-D2F7D4015895}"/>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B4E72AA5-E0F7-46CE-9087-4EFAA3C48083}"/>
                  </a:ext>
                </a:extLst>
              </p:cNvPr>
              <p:cNvGrpSpPr/>
              <p:nvPr/>
            </p:nvGrpSpPr>
            <p:grpSpPr>
              <a:xfrm rot="10800000" flipH="1">
                <a:off x="3425897" y="1907029"/>
                <a:ext cx="188449" cy="834973"/>
                <a:chOff x="10641180" y="500718"/>
                <a:chExt cx="247650" cy="1097280"/>
              </a:xfrm>
            </p:grpSpPr>
            <p:sp>
              <p:nvSpPr>
                <p:cNvPr id="124" name="Rectangle: Rounded Corners 123">
                  <a:extLst>
                    <a:ext uri="{FF2B5EF4-FFF2-40B4-BE49-F238E27FC236}">
                      <a16:creationId xmlns:a16="http://schemas.microsoft.com/office/drawing/2014/main" id="{1FF6D98F-DBA0-423F-BF76-1A31956C867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Rounded Corners 124">
                  <a:extLst>
                    <a:ext uri="{FF2B5EF4-FFF2-40B4-BE49-F238E27FC236}">
                      <a16:creationId xmlns:a16="http://schemas.microsoft.com/office/drawing/2014/main" id="{9E45A378-2B4F-49BF-8349-DAC1B977A89C}"/>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17">
                <a:extLst>
                  <a:ext uri="{FF2B5EF4-FFF2-40B4-BE49-F238E27FC236}">
                    <a16:creationId xmlns:a16="http://schemas.microsoft.com/office/drawing/2014/main" id="{63DD3F41-EA29-4D02-95E2-A97416167597}"/>
                  </a:ext>
                </a:extLst>
              </p:cNvPr>
              <p:cNvGrpSpPr/>
              <p:nvPr/>
            </p:nvGrpSpPr>
            <p:grpSpPr>
              <a:xfrm rot="10800000" flipH="1">
                <a:off x="3177176" y="1265394"/>
                <a:ext cx="188449" cy="1391622"/>
                <a:chOff x="10641180" y="438150"/>
                <a:chExt cx="247650" cy="1828800"/>
              </a:xfrm>
            </p:grpSpPr>
            <p:sp>
              <p:nvSpPr>
                <p:cNvPr id="122" name="Rectangle: Rounded Corners 121">
                  <a:extLst>
                    <a:ext uri="{FF2B5EF4-FFF2-40B4-BE49-F238E27FC236}">
                      <a16:creationId xmlns:a16="http://schemas.microsoft.com/office/drawing/2014/main" id="{4D35589D-151A-4681-B8E1-E70BEA89EB59}"/>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Rounded Corners 122">
                  <a:extLst>
                    <a:ext uri="{FF2B5EF4-FFF2-40B4-BE49-F238E27FC236}">
                      <a16:creationId xmlns:a16="http://schemas.microsoft.com/office/drawing/2014/main" id="{9FA30A25-EE5D-49E1-8EAB-A4043819D3EB}"/>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Group 118">
                <a:extLst>
                  <a:ext uri="{FF2B5EF4-FFF2-40B4-BE49-F238E27FC236}">
                    <a16:creationId xmlns:a16="http://schemas.microsoft.com/office/drawing/2014/main" id="{387A6F8E-C746-4A9F-863B-C126258D27A9}"/>
                  </a:ext>
                </a:extLst>
              </p:cNvPr>
              <p:cNvGrpSpPr/>
              <p:nvPr/>
            </p:nvGrpSpPr>
            <p:grpSpPr>
              <a:xfrm rot="10800000" flipH="1">
                <a:off x="5493100" y="2931999"/>
                <a:ext cx="188449" cy="834973"/>
                <a:chOff x="10641180" y="500718"/>
                <a:chExt cx="247650" cy="1097280"/>
              </a:xfrm>
            </p:grpSpPr>
            <p:sp>
              <p:nvSpPr>
                <p:cNvPr id="120" name="Rectangle: Rounded Corners 119">
                  <a:extLst>
                    <a:ext uri="{FF2B5EF4-FFF2-40B4-BE49-F238E27FC236}">
                      <a16:creationId xmlns:a16="http://schemas.microsoft.com/office/drawing/2014/main" id="{91833589-5E74-498F-8AA9-07434C288893}"/>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Rounded Corners 120">
                  <a:extLst>
                    <a:ext uri="{FF2B5EF4-FFF2-40B4-BE49-F238E27FC236}">
                      <a16:creationId xmlns:a16="http://schemas.microsoft.com/office/drawing/2014/main" id="{946A0C61-8D26-44B4-A28B-83B7662EA3C2}"/>
                    </a:ext>
                  </a:extLst>
                </p:cNvPr>
                <p:cNvSpPr/>
                <p:nvPr/>
              </p:nvSpPr>
              <p:spPr>
                <a:xfrm>
                  <a:off x="10641180" y="579815"/>
                  <a:ext cx="247650" cy="82577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8" name="Group 247">
                <a:extLst>
                  <a:ext uri="{FF2B5EF4-FFF2-40B4-BE49-F238E27FC236}">
                    <a16:creationId xmlns:a16="http://schemas.microsoft.com/office/drawing/2014/main" id="{157E7633-1FCF-4304-827D-9C20A158662B}"/>
                  </a:ext>
                </a:extLst>
              </p:cNvPr>
              <p:cNvGrpSpPr/>
              <p:nvPr/>
            </p:nvGrpSpPr>
            <p:grpSpPr>
              <a:xfrm rot="10800000" flipH="1">
                <a:off x="6013029" y="3081943"/>
                <a:ext cx="188449" cy="1471350"/>
                <a:chOff x="10641180" y="438150"/>
                <a:chExt cx="247650" cy="1828800"/>
              </a:xfrm>
              <a:solidFill>
                <a:schemeClr val="accent6"/>
              </a:solidFill>
            </p:grpSpPr>
            <p:sp>
              <p:nvSpPr>
                <p:cNvPr id="249" name="Rectangle: Rounded Corners 248">
                  <a:extLst>
                    <a:ext uri="{FF2B5EF4-FFF2-40B4-BE49-F238E27FC236}">
                      <a16:creationId xmlns:a16="http://schemas.microsoft.com/office/drawing/2014/main" id="{6939039A-E589-4D4C-8945-62D70853A11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Rectangle: Rounded Corners 249">
                  <a:extLst>
                    <a:ext uri="{FF2B5EF4-FFF2-40B4-BE49-F238E27FC236}">
                      <a16:creationId xmlns:a16="http://schemas.microsoft.com/office/drawing/2014/main" id="{62350EC1-E955-41E2-9D35-7802CF1E57A6}"/>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72" name="TextBox 271">
            <a:extLst>
              <a:ext uri="{FF2B5EF4-FFF2-40B4-BE49-F238E27FC236}">
                <a16:creationId xmlns:a16="http://schemas.microsoft.com/office/drawing/2014/main" id="{9DB02E1D-FD2A-4FFA-995E-CDC87486D518}"/>
              </a:ext>
            </a:extLst>
          </p:cNvPr>
          <p:cNvSpPr txBox="1"/>
          <p:nvPr/>
        </p:nvSpPr>
        <p:spPr>
          <a:xfrm>
            <a:off x="7840847" y="3419555"/>
            <a:ext cx="3467181" cy="2062103"/>
          </a:xfrm>
          <a:prstGeom prst="rect">
            <a:avLst/>
          </a:prstGeom>
          <a:noFill/>
        </p:spPr>
        <p:txBody>
          <a:bodyPr wrap="square" rtlCol="0">
            <a:spAutoFit/>
          </a:bodyPr>
          <a:lstStyle/>
          <a:p>
            <a:r>
              <a:rPr lang="en-US" sz="1600" dirty="0">
                <a:solidFill>
                  <a:schemeClr val="bg1"/>
                </a:solidFill>
                <a:latin typeface="Bahnschrift" panose="020B0502040204020203" pitchFamily="34" charset="0"/>
              </a:rPr>
              <a:t>Three integers (p, d, q) are typically used to parametrize ARIMA models.</a:t>
            </a:r>
          </a:p>
          <a:p>
            <a:pPr marL="342900" indent="-342900">
              <a:buFont typeface="+mj-lt"/>
              <a:buAutoNum type="arabicPeriod"/>
            </a:pPr>
            <a:r>
              <a:rPr lang="en-US" sz="1600" dirty="0">
                <a:solidFill>
                  <a:schemeClr val="bg1"/>
                </a:solidFill>
                <a:latin typeface="Bahnschrift" panose="020B0502040204020203" pitchFamily="34" charset="0"/>
              </a:rPr>
              <a:t>p: number of autoregressive terms (AR order)</a:t>
            </a:r>
          </a:p>
          <a:p>
            <a:pPr marL="342900" indent="-342900">
              <a:buFont typeface="+mj-lt"/>
              <a:buAutoNum type="arabicPeriod"/>
            </a:pPr>
            <a:r>
              <a:rPr lang="en-US" sz="1600" dirty="0">
                <a:solidFill>
                  <a:schemeClr val="bg1"/>
                </a:solidFill>
                <a:latin typeface="Bahnschrift" panose="020B0502040204020203" pitchFamily="34" charset="0"/>
              </a:rPr>
              <a:t>d: number of nonseasonal differences (differencing order)</a:t>
            </a:r>
          </a:p>
          <a:p>
            <a:pPr marL="342900" indent="-342900">
              <a:buFont typeface="+mj-lt"/>
              <a:buAutoNum type="arabicPeriod"/>
            </a:pPr>
            <a:r>
              <a:rPr lang="en-US" sz="1600" dirty="0">
                <a:solidFill>
                  <a:schemeClr val="bg1"/>
                </a:solidFill>
                <a:latin typeface="Bahnschrift" panose="020B0502040204020203" pitchFamily="34" charset="0"/>
              </a:rPr>
              <a:t>q: number of moving-average terms (MA order)</a:t>
            </a:r>
          </a:p>
        </p:txBody>
      </p:sp>
      <p:sp>
        <p:nvSpPr>
          <p:cNvPr id="273" name="TextBox 272">
            <a:extLst>
              <a:ext uri="{FF2B5EF4-FFF2-40B4-BE49-F238E27FC236}">
                <a16:creationId xmlns:a16="http://schemas.microsoft.com/office/drawing/2014/main" id="{2F20437E-564F-4C23-9CF2-6977DC7C3BD9}"/>
              </a:ext>
            </a:extLst>
          </p:cNvPr>
          <p:cNvSpPr txBox="1"/>
          <p:nvPr/>
        </p:nvSpPr>
        <p:spPr>
          <a:xfrm>
            <a:off x="585354" y="3407382"/>
            <a:ext cx="4650951" cy="3293209"/>
          </a:xfrm>
          <a:prstGeom prst="rect">
            <a:avLst/>
          </a:prstGeom>
          <a:noFill/>
        </p:spPr>
        <p:txBody>
          <a:bodyPr wrap="square" rtlCol="0">
            <a:spAutoFit/>
          </a:bodyPr>
          <a:lstStyle/>
          <a:p>
            <a:pPr fontAlgn="base"/>
            <a:r>
              <a:rPr lang="en-US" sz="1600" dirty="0">
                <a:solidFill>
                  <a:schemeClr val="bg1"/>
                </a:solidFill>
                <a:latin typeface="Bahnschrift" panose="020B0502040204020203" pitchFamily="34" charset="0"/>
              </a:rPr>
              <a:t>In statistics and econometrics, and in time series analysis, an autoregressive integrated moving average (ARIMA) model is a generalization of an autoregressive moving average (ARMA) model. Both models are fitted to time series data either to better understand the data or to predict future points in the series (forecasting). ARIMA models are applied in some cases where data show evidence of non-stationarity, where an initial differencing step (corresponding to the "integrated" part of the model) can be applied one or more times to eliminate the non-stationarity.</a:t>
            </a:r>
            <a:endParaRPr lang="en-US" sz="1200" dirty="0">
              <a:solidFill>
                <a:schemeClr val="bg1"/>
              </a:solidFill>
              <a:latin typeface="Bahnschrift" panose="020B0502040204020203" pitchFamily="34" charset="0"/>
            </a:endParaRPr>
          </a:p>
        </p:txBody>
      </p:sp>
      <p:sp>
        <p:nvSpPr>
          <p:cNvPr id="274" name="Text Placeholder 273">
            <a:extLst>
              <a:ext uri="{FF2B5EF4-FFF2-40B4-BE49-F238E27FC236}">
                <a16:creationId xmlns:a16="http://schemas.microsoft.com/office/drawing/2014/main" id="{7479C559-249F-4BFD-858E-BFD01B4939B0}"/>
              </a:ext>
            </a:extLst>
          </p:cNvPr>
          <p:cNvSpPr>
            <a:spLocks noGrp="1"/>
          </p:cNvSpPr>
          <p:nvPr>
            <p:ph type="body" sz="quarter" idx="10"/>
          </p:nvPr>
        </p:nvSpPr>
        <p:spPr/>
        <p:txBody>
          <a:bodyPr/>
          <a:lstStyle/>
          <a:p>
            <a:r>
              <a:rPr lang="en-US" b="1" dirty="0">
                <a:latin typeface="Eras Demi ITC" panose="020B0805030504020804" pitchFamily="34" charset="0"/>
              </a:rPr>
              <a:t>ARIMA Model</a:t>
            </a:r>
          </a:p>
        </p:txBody>
      </p:sp>
      <p:grpSp>
        <p:nvGrpSpPr>
          <p:cNvPr id="287" name="Group 286">
            <a:extLst>
              <a:ext uri="{FF2B5EF4-FFF2-40B4-BE49-F238E27FC236}">
                <a16:creationId xmlns:a16="http://schemas.microsoft.com/office/drawing/2014/main" id="{77265635-2AF5-4CE9-A901-96E721043C73}"/>
              </a:ext>
            </a:extLst>
          </p:cNvPr>
          <p:cNvGrpSpPr/>
          <p:nvPr/>
        </p:nvGrpSpPr>
        <p:grpSpPr>
          <a:xfrm>
            <a:off x="5587190" y="4000763"/>
            <a:ext cx="1970510" cy="1825271"/>
            <a:chOff x="5568642" y="590386"/>
            <a:chExt cx="1119554" cy="1014288"/>
          </a:xfrm>
        </p:grpSpPr>
        <p:grpSp>
          <p:nvGrpSpPr>
            <p:cNvPr id="288" name="Group 287">
              <a:extLst>
                <a:ext uri="{FF2B5EF4-FFF2-40B4-BE49-F238E27FC236}">
                  <a16:creationId xmlns:a16="http://schemas.microsoft.com/office/drawing/2014/main" id="{210F2C9A-1D16-45B9-B5A8-F971DCE06798}"/>
                </a:ext>
              </a:extLst>
            </p:cNvPr>
            <p:cNvGrpSpPr/>
            <p:nvPr/>
          </p:nvGrpSpPr>
          <p:grpSpPr>
            <a:xfrm>
              <a:off x="5568642" y="803828"/>
              <a:ext cx="1119554" cy="800846"/>
              <a:chOff x="3734285" y="3060373"/>
              <a:chExt cx="1119554" cy="800846"/>
            </a:xfrm>
            <a:solidFill>
              <a:schemeClr val="accent5"/>
            </a:solidFill>
          </p:grpSpPr>
          <p:sp>
            <p:nvSpPr>
              <p:cNvPr id="296" name="Rectangle 295">
                <a:extLst>
                  <a:ext uri="{FF2B5EF4-FFF2-40B4-BE49-F238E27FC236}">
                    <a16:creationId xmlns:a16="http://schemas.microsoft.com/office/drawing/2014/main" id="{B773E09B-FA3F-4113-8CE5-D1E1C7DCF0BA}"/>
                  </a:ext>
                </a:extLst>
              </p:cNvPr>
              <p:cNvSpPr/>
              <p:nvPr/>
            </p:nvSpPr>
            <p:spPr>
              <a:xfrm>
                <a:off x="3734285" y="3585834"/>
                <a:ext cx="158262" cy="2753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Rectangle 296">
                <a:extLst>
                  <a:ext uri="{FF2B5EF4-FFF2-40B4-BE49-F238E27FC236}">
                    <a16:creationId xmlns:a16="http://schemas.microsoft.com/office/drawing/2014/main" id="{152362D4-0BB6-484D-AD04-280030B3BDCC}"/>
                  </a:ext>
                </a:extLst>
              </p:cNvPr>
              <p:cNvSpPr/>
              <p:nvPr/>
            </p:nvSpPr>
            <p:spPr>
              <a:xfrm>
                <a:off x="3974608" y="3317251"/>
                <a:ext cx="158262" cy="5439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Rectangle 297">
                <a:extLst>
                  <a:ext uri="{FF2B5EF4-FFF2-40B4-BE49-F238E27FC236}">
                    <a16:creationId xmlns:a16="http://schemas.microsoft.com/office/drawing/2014/main" id="{582FF2D3-5FF4-4DA7-AC66-197F436A5CD6}"/>
                  </a:ext>
                </a:extLst>
              </p:cNvPr>
              <p:cNvSpPr/>
              <p:nvPr/>
            </p:nvSpPr>
            <p:spPr>
              <a:xfrm>
                <a:off x="4214931" y="3455681"/>
                <a:ext cx="158262" cy="4055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Rectangle 298">
                <a:extLst>
                  <a:ext uri="{FF2B5EF4-FFF2-40B4-BE49-F238E27FC236}">
                    <a16:creationId xmlns:a16="http://schemas.microsoft.com/office/drawing/2014/main" id="{6A5707CF-E7CC-4E8D-9EE1-D2394157CD9E}"/>
                  </a:ext>
                </a:extLst>
              </p:cNvPr>
              <p:cNvSpPr/>
              <p:nvPr/>
            </p:nvSpPr>
            <p:spPr>
              <a:xfrm>
                <a:off x="4455255" y="3326642"/>
                <a:ext cx="158262" cy="534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Rectangle 299">
                <a:extLst>
                  <a:ext uri="{FF2B5EF4-FFF2-40B4-BE49-F238E27FC236}">
                    <a16:creationId xmlns:a16="http://schemas.microsoft.com/office/drawing/2014/main" id="{5E492207-9AFD-487F-90F6-907A5E3AA4C6}"/>
                  </a:ext>
                </a:extLst>
              </p:cNvPr>
              <p:cNvSpPr/>
              <p:nvPr/>
            </p:nvSpPr>
            <p:spPr>
              <a:xfrm>
                <a:off x="4695577" y="3060373"/>
                <a:ext cx="158262" cy="8008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9" name="Group 288">
              <a:extLst>
                <a:ext uri="{FF2B5EF4-FFF2-40B4-BE49-F238E27FC236}">
                  <a16:creationId xmlns:a16="http://schemas.microsoft.com/office/drawing/2014/main" id="{138F600C-CF72-4CB4-A097-33FD17414384}"/>
                </a:ext>
              </a:extLst>
            </p:cNvPr>
            <p:cNvGrpSpPr/>
            <p:nvPr/>
          </p:nvGrpSpPr>
          <p:grpSpPr>
            <a:xfrm>
              <a:off x="5601500" y="590386"/>
              <a:ext cx="1053838" cy="635103"/>
              <a:chOff x="3767143" y="2846931"/>
              <a:chExt cx="1053838" cy="635103"/>
            </a:xfrm>
            <a:solidFill>
              <a:schemeClr val="accent1"/>
            </a:solidFill>
          </p:grpSpPr>
          <p:sp>
            <p:nvSpPr>
              <p:cNvPr id="290" name="Freeform: Shape 289">
                <a:extLst>
                  <a:ext uri="{FF2B5EF4-FFF2-40B4-BE49-F238E27FC236}">
                    <a16:creationId xmlns:a16="http://schemas.microsoft.com/office/drawing/2014/main" id="{4255B960-50AC-45B8-AD90-A76D2BDC279A}"/>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300A336C-43BB-4ADA-9DBB-6EF002BC2EC3}"/>
                  </a:ext>
                </a:extLst>
              </p:cNvPr>
              <p:cNvSpPr/>
              <p:nvPr/>
            </p:nvSpPr>
            <p:spPr>
              <a:xfrm>
                <a:off x="3767143" y="3389488"/>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5840ED9C-4137-4B83-B073-F564CCA90D74}"/>
                  </a:ext>
                </a:extLst>
              </p:cNvPr>
              <p:cNvSpPr/>
              <p:nvPr/>
            </p:nvSpPr>
            <p:spPr>
              <a:xfrm>
                <a:off x="4000642" y="3081351"/>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2816C332-ADEA-46A4-87BA-7955BCD92848}"/>
                  </a:ext>
                </a:extLst>
              </p:cNvPr>
              <p:cNvSpPr/>
              <p:nvPr/>
            </p:nvSpPr>
            <p:spPr>
              <a:xfrm>
                <a:off x="4247789" y="3267775"/>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0F077A5A-0287-418C-986A-7271FBCA771F}"/>
                  </a:ext>
                </a:extLst>
              </p:cNvPr>
              <p:cNvSpPr/>
              <p:nvPr/>
            </p:nvSpPr>
            <p:spPr>
              <a:xfrm>
                <a:off x="4488112" y="3127624"/>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CB04C5FC-3EB6-4F2F-A0DD-46FBBE6DA2DD}"/>
                  </a:ext>
                </a:extLst>
              </p:cNvPr>
              <p:cNvSpPr/>
              <p:nvPr/>
            </p:nvSpPr>
            <p:spPr>
              <a:xfrm>
                <a:off x="4728435" y="2846931"/>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075386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latin typeface="Eras Demi ITC" panose="020B0805030504020804" pitchFamily="34" charset="0"/>
              </a:rPr>
              <a:t>Module Description</a:t>
            </a:r>
          </a:p>
        </p:txBody>
      </p:sp>
      <p:sp>
        <p:nvSpPr>
          <p:cNvPr id="3" name="Rectangle 2">
            <a:extLst>
              <a:ext uri="{FF2B5EF4-FFF2-40B4-BE49-F238E27FC236}">
                <a16:creationId xmlns:a16="http://schemas.microsoft.com/office/drawing/2014/main" id="{A50A0181-21AD-4CDE-A1E4-CCEC4692A600}"/>
              </a:ext>
            </a:extLst>
          </p:cNvPr>
          <p:cNvSpPr/>
          <p:nvPr/>
        </p:nvSpPr>
        <p:spPr>
          <a:xfrm>
            <a:off x="7467523" y="2242341"/>
            <a:ext cx="2942926" cy="792000"/>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 name="Rectangle 5">
            <a:extLst>
              <a:ext uri="{FF2B5EF4-FFF2-40B4-BE49-F238E27FC236}">
                <a16:creationId xmlns:a16="http://schemas.microsoft.com/office/drawing/2014/main" id="{3EEC1724-94F0-4238-BADD-D17EE3762B1C}"/>
              </a:ext>
            </a:extLst>
          </p:cNvPr>
          <p:cNvSpPr/>
          <p:nvPr/>
        </p:nvSpPr>
        <p:spPr>
          <a:xfrm>
            <a:off x="957594" y="4770876"/>
            <a:ext cx="2942926" cy="792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Bent-Up Arrow 129">
            <a:extLst>
              <a:ext uri="{FF2B5EF4-FFF2-40B4-BE49-F238E27FC236}">
                <a16:creationId xmlns:a16="http://schemas.microsoft.com/office/drawing/2014/main" id="{EE2CBB61-04A1-41CA-B4D6-62F8AA262437}"/>
              </a:ext>
            </a:extLst>
          </p:cNvPr>
          <p:cNvSpPr/>
          <p:nvPr/>
        </p:nvSpPr>
        <p:spPr>
          <a:xfrm rot="16200000" flipV="1">
            <a:off x="2452165" y="4065201"/>
            <a:ext cx="597208" cy="813414"/>
          </a:xfrm>
          <a:prstGeom prst="bentUpArrow">
            <a:avLst>
              <a:gd name="adj1" fmla="val 36792"/>
              <a:gd name="adj2" fmla="val 29908"/>
              <a:gd name="adj3" fmla="val 397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7">
            <a:extLst>
              <a:ext uri="{FF2B5EF4-FFF2-40B4-BE49-F238E27FC236}">
                <a16:creationId xmlns:a16="http://schemas.microsoft.com/office/drawing/2014/main" id="{7A72D4DB-96D4-4FB6-82D8-D71C2F53006D}"/>
              </a:ext>
            </a:extLst>
          </p:cNvPr>
          <p:cNvSpPr/>
          <p:nvPr/>
        </p:nvSpPr>
        <p:spPr>
          <a:xfrm>
            <a:off x="3127570" y="3928031"/>
            <a:ext cx="2942926" cy="792000"/>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9" name="Bent-Up Arrow 130">
            <a:extLst>
              <a:ext uri="{FF2B5EF4-FFF2-40B4-BE49-F238E27FC236}">
                <a16:creationId xmlns:a16="http://schemas.microsoft.com/office/drawing/2014/main" id="{00C2867C-564F-4E0F-8BAF-A55653CD0B30}"/>
              </a:ext>
            </a:extLst>
          </p:cNvPr>
          <p:cNvSpPr/>
          <p:nvPr/>
        </p:nvSpPr>
        <p:spPr>
          <a:xfrm rot="16200000" flipV="1">
            <a:off x="4607188" y="3248588"/>
            <a:ext cx="597208" cy="813414"/>
          </a:xfrm>
          <a:prstGeom prst="bentUpArrow">
            <a:avLst>
              <a:gd name="adj1" fmla="val 36792"/>
              <a:gd name="adj2" fmla="val 29908"/>
              <a:gd name="adj3" fmla="val 39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Rectangle 9">
            <a:extLst>
              <a:ext uri="{FF2B5EF4-FFF2-40B4-BE49-F238E27FC236}">
                <a16:creationId xmlns:a16="http://schemas.microsoft.com/office/drawing/2014/main" id="{DB2858A6-39C9-43F4-A38B-8E5C2AF7995C}"/>
              </a:ext>
            </a:extLst>
          </p:cNvPr>
          <p:cNvSpPr/>
          <p:nvPr/>
        </p:nvSpPr>
        <p:spPr>
          <a:xfrm>
            <a:off x="5297546" y="3085186"/>
            <a:ext cx="2942926" cy="792000"/>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Bent-Up Arrow 131">
            <a:extLst>
              <a:ext uri="{FF2B5EF4-FFF2-40B4-BE49-F238E27FC236}">
                <a16:creationId xmlns:a16="http://schemas.microsoft.com/office/drawing/2014/main" id="{0B8310E3-9A8C-45A6-9F39-0543014E3EF4}"/>
              </a:ext>
            </a:extLst>
          </p:cNvPr>
          <p:cNvSpPr/>
          <p:nvPr/>
        </p:nvSpPr>
        <p:spPr>
          <a:xfrm rot="16200000" flipV="1">
            <a:off x="6762211" y="2431973"/>
            <a:ext cx="597209" cy="813415"/>
          </a:xfrm>
          <a:prstGeom prst="bentUpArrow">
            <a:avLst>
              <a:gd name="adj1" fmla="val 36792"/>
              <a:gd name="adj2" fmla="val 29908"/>
              <a:gd name="adj3" fmla="val 397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TextBox 18">
            <a:extLst>
              <a:ext uri="{FF2B5EF4-FFF2-40B4-BE49-F238E27FC236}">
                <a16:creationId xmlns:a16="http://schemas.microsoft.com/office/drawing/2014/main" id="{FBDC787B-2655-4490-B6F9-1A023D9303E9}"/>
              </a:ext>
            </a:extLst>
          </p:cNvPr>
          <p:cNvSpPr txBox="1"/>
          <p:nvPr/>
        </p:nvSpPr>
        <p:spPr>
          <a:xfrm>
            <a:off x="3932881" y="4748049"/>
            <a:ext cx="2137616" cy="1754326"/>
          </a:xfrm>
          <a:prstGeom prst="rect">
            <a:avLst/>
          </a:prstGeom>
          <a:noFill/>
        </p:spPr>
        <p:txBody>
          <a:bodyPr wrap="square" rtlCol="0">
            <a:spAutoFit/>
          </a:bodyPr>
          <a:lstStyle/>
          <a:p>
            <a:r>
              <a:rPr lang="en-IN" altLang="ko-KR" sz="1200" dirty="0">
                <a:solidFill>
                  <a:schemeClr val="tx1">
                    <a:lumMod val="75000"/>
                    <a:lumOff val="25000"/>
                  </a:schemeClr>
                </a:solidFill>
                <a:cs typeface="Arial" pitchFamily="34" charset="0"/>
              </a:rPr>
              <a:t>In short, ARIMA means it is a linear regression model that uses its own lags as predictors.  Linear regression models, as you know, work best when the predictors are not correlated and are independent of each other.</a:t>
            </a:r>
          </a:p>
        </p:txBody>
      </p:sp>
      <p:sp>
        <p:nvSpPr>
          <p:cNvPr id="22" name="TextBox 21">
            <a:extLst>
              <a:ext uri="{FF2B5EF4-FFF2-40B4-BE49-F238E27FC236}">
                <a16:creationId xmlns:a16="http://schemas.microsoft.com/office/drawing/2014/main" id="{84CC5921-FB9B-40E1-92BC-617615DE8F7A}"/>
              </a:ext>
            </a:extLst>
          </p:cNvPr>
          <p:cNvSpPr txBox="1"/>
          <p:nvPr/>
        </p:nvSpPr>
        <p:spPr>
          <a:xfrm>
            <a:off x="6223860" y="4158565"/>
            <a:ext cx="3067503"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C268B5E0-F1D3-44C3-A38F-EEA6E6622016}"/>
              </a:ext>
            </a:extLst>
          </p:cNvPr>
          <p:cNvSpPr txBox="1"/>
          <p:nvPr/>
        </p:nvSpPr>
        <p:spPr>
          <a:xfrm>
            <a:off x="8223333" y="2993851"/>
            <a:ext cx="2313689" cy="2677656"/>
          </a:xfrm>
          <a:prstGeom prst="rect">
            <a:avLst/>
          </a:prstGeom>
          <a:noFill/>
        </p:spPr>
        <p:txBody>
          <a:bodyPr wrap="square" rtlCol="0">
            <a:spAutoFit/>
          </a:bodyPr>
          <a:lstStyle/>
          <a:p>
            <a:r>
              <a:rPr lang="en-IN" altLang="ko-KR" sz="1200" dirty="0">
                <a:solidFill>
                  <a:schemeClr val="tx1">
                    <a:lumMod val="75000"/>
                    <a:lumOff val="25000"/>
                  </a:schemeClr>
                </a:solidFill>
                <a:cs typeface="Arial" pitchFamily="34" charset="0"/>
              </a:rPr>
              <a:t>Each component functions as a parameter with a standard notation. For ARIMA models, a standard notation would be ARIMA with p, d, and q, where integer values substitute for the parameters to indicate the type of ARIMA model used. The parameters can be defined as:</a:t>
            </a:r>
          </a:p>
          <a:p>
            <a:endParaRPr lang="en-IN" altLang="ko-KR" sz="1200" dirty="0">
              <a:solidFill>
                <a:schemeClr val="tx1">
                  <a:lumMod val="75000"/>
                  <a:lumOff val="25000"/>
                </a:schemeClr>
              </a:solidFill>
              <a:cs typeface="Arial" pitchFamily="34" charset="0"/>
            </a:endParaRPr>
          </a:p>
          <a:p>
            <a:r>
              <a:rPr lang="en-IN" altLang="ko-KR" sz="1200" b="1" dirty="0">
                <a:solidFill>
                  <a:schemeClr val="tx1">
                    <a:lumMod val="75000"/>
                    <a:lumOff val="25000"/>
                  </a:schemeClr>
                </a:solidFill>
                <a:cs typeface="Arial" pitchFamily="34" charset="0"/>
              </a:rPr>
              <a:t>p: lag order.</a:t>
            </a:r>
          </a:p>
          <a:p>
            <a:r>
              <a:rPr lang="en-IN" altLang="ko-KR" sz="1200" b="1" dirty="0">
                <a:solidFill>
                  <a:schemeClr val="tx1">
                    <a:lumMod val="75000"/>
                    <a:lumOff val="25000"/>
                  </a:schemeClr>
                </a:solidFill>
                <a:cs typeface="Arial" pitchFamily="34" charset="0"/>
              </a:rPr>
              <a:t>d: degree of differencing.</a:t>
            </a:r>
          </a:p>
          <a:p>
            <a:r>
              <a:rPr lang="en-IN" altLang="ko-KR" sz="1200" b="1" dirty="0">
                <a:solidFill>
                  <a:schemeClr val="tx1">
                    <a:lumMod val="75000"/>
                    <a:lumOff val="25000"/>
                  </a:schemeClr>
                </a:solidFill>
                <a:cs typeface="Arial" pitchFamily="34" charset="0"/>
              </a:rPr>
              <a:t>q: order of the moving average.</a:t>
            </a:r>
          </a:p>
        </p:txBody>
      </p:sp>
      <p:grpSp>
        <p:nvGrpSpPr>
          <p:cNvPr id="27" name="Group 109">
            <a:extLst>
              <a:ext uri="{FF2B5EF4-FFF2-40B4-BE49-F238E27FC236}">
                <a16:creationId xmlns:a16="http://schemas.microsoft.com/office/drawing/2014/main" id="{79EACD6F-6BFF-410D-B239-AB129A0F2BAC}"/>
              </a:ext>
            </a:extLst>
          </p:cNvPr>
          <p:cNvGrpSpPr/>
          <p:nvPr/>
        </p:nvGrpSpPr>
        <p:grpSpPr>
          <a:xfrm>
            <a:off x="1306335" y="4718902"/>
            <a:ext cx="2102448" cy="1042844"/>
            <a:chOff x="2941835" y="1872691"/>
            <a:chExt cx="1861464" cy="853237"/>
          </a:xfrm>
        </p:grpSpPr>
        <p:sp>
          <p:nvSpPr>
            <p:cNvPr id="28" name="TextBox 27">
              <a:extLst>
                <a:ext uri="{FF2B5EF4-FFF2-40B4-BE49-F238E27FC236}">
                  <a16:creationId xmlns:a16="http://schemas.microsoft.com/office/drawing/2014/main" id="{D5FD0D33-AFBB-4560-8F58-8922750352B4}"/>
                </a:ext>
              </a:extLst>
            </p:cNvPr>
            <p:cNvSpPr txBox="1"/>
            <p:nvPr/>
          </p:nvSpPr>
          <p:spPr>
            <a:xfrm>
              <a:off x="3029067" y="1872691"/>
              <a:ext cx="1686999" cy="226635"/>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Autoregression (AR)</a:t>
              </a:r>
              <a:endParaRPr lang="ko-KR" altLang="en-US" sz="1200" b="1" dirty="0">
                <a:solidFill>
                  <a:schemeClr val="bg1"/>
                </a:solidFill>
                <a:cs typeface="Arial" pitchFamily="34" charset="0"/>
              </a:endParaRPr>
            </a:p>
          </p:txBody>
        </p:sp>
        <p:sp>
          <p:nvSpPr>
            <p:cNvPr id="29" name="TextBox 28">
              <a:extLst>
                <a:ext uri="{FF2B5EF4-FFF2-40B4-BE49-F238E27FC236}">
                  <a16:creationId xmlns:a16="http://schemas.microsoft.com/office/drawing/2014/main" id="{EF909CA0-98FD-4571-A8E7-24046FE2A6F2}"/>
                </a:ext>
              </a:extLst>
            </p:cNvPr>
            <p:cNvSpPr txBox="1"/>
            <p:nvPr/>
          </p:nvSpPr>
          <p:spPr>
            <a:xfrm>
              <a:off x="2941835" y="2046021"/>
              <a:ext cx="1861464" cy="679907"/>
            </a:xfrm>
            <a:prstGeom prst="rect">
              <a:avLst/>
            </a:prstGeom>
            <a:noFill/>
          </p:spPr>
          <p:txBody>
            <a:bodyPr wrap="square" rtlCol="0" anchor="ctr">
              <a:spAutoFit/>
            </a:bodyPr>
            <a:lstStyle/>
            <a:p>
              <a:pPr algn="ctr"/>
              <a:r>
                <a:rPr lang="en-IN" altLang="ko-KR" sz="1200" dirty="0">
                  <a:solidFill>
                    <a:schemeClr val="bg1"/>
                  </a:solidFill>
                </a:rPr>
                <a:t>Shows a changing variable that regresses on its own lagged, or prior, values.</a:t>
              </a:r>
            </a:p>
            <a:p>
              <a:pPr algn="ctr"/>
              <a:r>
                <a:rPr lang="en-US" altLang="ko-KR" sz="1200" dirty="0">
                  <a:solidFill>
                    <a:srgbClr val="FF0000"/>
                  </a:solidFill>
                </a:rPr>
                <a:t> </a:t>
              </a:r>
            </a:p>
          </p:txBody>
        </p:sp>
      </p:grpSp>
      <p:grpSp>
        <p:nvGrpSpPr>
          <p:cNvPr id="30" name="Group 109">
            <a:extLst>
              <a:ext uri="{FF2B5EF4-FFF2-40B4-BE49-F238E27FC236}">
                <a16:creationId xmlns:a16="http://schemas.microsoft.com/office/drawing/2014/main" id="{32089215-15A6-4C22-AC51-30C8B3DF9C0F}"/>
              </a:ext>
            </a:extLst>
          </p:cNvPr>
          <p:cNvGrpSpPr/>
          <p:nvPr/>
        </p:nvGrpSpPr>
        <p:grpSpPr>
          <a:xfrm>
            <a:off x="3813498" y="3888779"/>
            <a:ext cx="1653134" cy="694241"/>
            <a:chOff x="3243489" y="1883981"/>
            <a:chExt cx="1463650" cy="568015"/>
          </a:xfrm>
        </p:grpSpPr>
        <p:sp>
          <p:nvSpPr>
            <p:cNvPr id="31" name="TextBox 30">
              <a:extLst>
                <a:ext uri="{FF2B5EF4-FFF2-40B4-BE49-F238E27FC236}">
                  <a16:creationId xmlns:a16="http://schemas.microsoft.com/office/drawing/2014/main" id="{1CDC6286-09A9-4620-B3C1-3823020DFC48}"/>
                </a:ext>
              </a:extLst>
            </p:cNvPr>
            <p:cNvSpPr txBox="1"/>
            <p:nvPr/>
          </p:nvSpPr>
          <p:spPr>
            <a:xfrm>
              <a:off x="3306620" y="1883981"/>
              <a:ext cx="1400519" cy="226636"/>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Integrated (I)</a:t>
              </a:r>
              <a:endParaRPr lang="ko-KR" altLang="en-US" sz="1200" b="1" dirty="0">
                <a:solidFill>
                  <a:schemeClr val="bg1"/>
                </a:solidFill>
                <a:cs typeface="Arial" pitchFamily="34" charset="0"/>
              </a:endParaRPr>
            </a:p>
          </p:txBody>
        </p:sp>
        <p:sp>
          <p:nvSpPr>
            <p:cNvPr id="32" name="TextBox 31">
              <a:extLst>
                <a:ext uri="{FF2B5EF4-FFF2-40B4-BE49-F238E27FC236}">
                  <a16:creationId xmlns:a16="http://schemas.microsoft.com/office/drawing/2014/main" id="{88F6AE56-4C67-4D6E-8DA1-8E2655560D5D}"/>
                </a:ext>
              </a:extLst>
            </p:cNvPr>
            <p:cNvSpPr txBox="1"/>
            <p:nvPr/>
          </p:nvSpPr>
          <p:spPr>
            <a:xfrm>
              <a:off x="3243489" y="2225360"/>
              <a:ext cx="1400519" cy="226636"/>
            </a:xfrm>
            <a:prstGeom prst="rect">
              <a:avLst/>
            </a:prstGeom>
            <a:noFill/>
          </p:spPr>
          <p:txBody>
            <a:bodyPr wrap="square" rtlCol="0" anchor="ctr">
              <a:spAutoFit/>
            </a:bodyPr>
            <a:lstStyle/>
            <a:p>
              <a:pPr algn="ctr"/>
              <a:endParaRPr lang="en-US" altLang="ko-KR" sz="1200" dirty="0">
                <a:solidFill>
                  <a:schemeClr val="bg1"/>
                </a:solidFill>
              </a:endParaRPr>
            </a:p>
          </p:txBody>
        </p:sp>
      </p:grpSp>
      <p:sp>
        <p:nvSpPr>
          <p:cNvPr id="35" name="TextBox 34">
            <a:extLst>
              <a:ext uri="{FF2B5EF4-FFF2-40B4-BE49-F238E27FC236}">
                <a16:creationId xmlns:a16="http://schemas.microsoft.com/office/drawing/2014/main" id="{B8394859-F872-4E5C-BCD0-0EF3D7BA562C}"/>
              </a:ext>
            </a:extLst>
          </p:cNvPr>
          <p:cNvSpPr txBox="1"/>
          <p:nvPr/>
        </p:nvSpPr>
        <p:spPr>
          <a:xfrm>
            <a:off x="5625750" y="3072519"/>
            <a:ext cx="2397446" cy="830997"/>
          </a:xfrm>
          <a:prstGeom prst="rect">
            <a:avLst/>
          </a:prstGeom>
          <a:noFill/>
        </p:spPr>
        <p:txBody>
          <a:bodyPr wrap="square" rtlCol="0" anchor="ctr">
            <a:spAutoFit/>
          </a:bodyPr>
          <a:lstStyle/>
          <a:p>
            <a:pPr algn="ctr"/>
            <a:r>
              <a:rPr lang="en-IN" altLang="ko-KR" sz="1200" dirty="0">
                <a:solidFill>
                  <a:schemeClr val="bg1"/>
                </a:solidFill>
              </a:rPr>
              <a:t>In short, I is the data values are replaced by the difference between the data values and the previous values.</a:t>
            </a:r>
          </a:p>
        </p:txBody>
      </p:sp>
      <p:grpSp>
        <p:nvGrpSpPr>
          <p:cNvPr id="36" name="Group 109">
            <a:extLst>
              <a:ext uri="{FF2B5EF4-FFF2-40B4-BE49-F238E27FC236}">
                <a16:creationId xmlns:a16="http://schemas.microsoft.com/office/drawing/2014/main" id="{DA3F1845-E881-430B-AAE1-960FC6FAD292}"/>
              </a:ext>
            </a:extLst>
          </p:cNvPr>
          <p:cNvGrpSpPr/>
          <p:nvPr/>
        </p:nvGrpSpPr>
        <p:grpSpPr>
          <a:xfrm>
            <a:off x="7922571" y="2204162"/>
            <a:ext cx="2017457" cy="691005"/>
            <a:chOff x="3031345" y="1886628"/>
            <a:chExt cx="1786214" cy="565368"/>
          </a:xfrm>
        </p:grpSpPr>
        <p:sp>
          <p:nvSpPr>
            <p:cNvPr id="37" name="TextBox 36">
              <a:extLst>
                <a:ext uri="{FF2B5EF4-FFF2-40B4-BE49-F238E27FC236}">
                  <a16:creationId xmlns:a16="http://schemas.microsoft.com/office/drawing/2014/main" id="{5FFA67A0-FDA2-48AF-84B4-B4282687700F}"/>
                </a:ext>
              </a:extLst>
            </p:cNvPr>
            <p:cNvSpPr txBox="1"/>
            <p:nvPr/>
          </p:nvSpPr>
          <p:spPr>
            <a:xfrm>
              <a:off x="3031345" y="1886628"/>
              <a:ext cx="1786214" cy="226635"/>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Moving Average (MA)</a:t>
              </a:r>
              <a:endParaRPr lang="ko-KR" altLang="en-US" sz="1200" b="1" dirty="0">
                <a:solidFill>
                  <a:schemeClr val="bg1"/>
                </a:solidFill>
                <a:cs typeface="Arial" pitchFamily="34" charset="0"/>
              </a:endParaRPr>
            </a:p>
          </p:txBody>
        </p:sp>
        <p:sp>
          <p:nvSpPr>
            <p:cNvPr id="38" name="TextBox 37">
              <a:extLst>
                <a:ext uri="{FF2B5EF4-FFF2-40B4-BE49-F238E27FC236}">
                  <a16:creationId xmlns:a16="http://schemas.microsoft.com/office/drawing/2014/main" id="{113C7A44-440D-409F-B306-F33F1ACD1CE1}"/>
                </a:ext>
              </a:extLst>
            </p:cNvPr>
            <p:cNvSpPr txBox="1"/>
            <p:nvPr/>
          </p:nvSpPr>
          <p:spPr>
            <a:xfrm>
              <a:off x="3243489" y="2225360"/>
              <a:ext cx="1400519" cy="226636"/>
            </a:xfrm>
            <a:prstGeom prst="rect">
              <a:avLst/>
            </a:prstGeom>
            <a:noFill/>
          </p:spPr>
          <p:txBody>
            <a:bodyPr wrap="square" rtlCol="0" anchor="ctr">
              <a:spAutoFit/>
            </a:bodyPr>
            <a:lstStyle/>
            <a:p>
              <a:pPr algn="ctr"/>
              <a:endParaRPr lang="en-US" altLang="ko-KR" sz="1200" dirty="0">
                <a:solidFill>
                  <a:schemeClr val="bg1"/>
                </a:solidFill>
              </a:endParaRPr>
            </a:p>
          </p:txBody>
        </p:sp>
      </p:grpSp>
      <p:sp>
        <p:nvSpPr>
          <p:cNvPr id="48" name="Graphic 46">
            <a:extLst>
              <a:ext uri="{FF2B5EF4-FFF2-40B4-BE49-F238E27FC236}">
                <a16:creationId xmlns:a16="http://schemas.microsoft.com/office/drawing/2014/main" id="{B5F13551-57AD-47A1-A7DD-F30ECAA4CC6D}"/>
              </a:ext>
            </a:extLst>
          </p:cNvPr>
          <p:cNvSpPr/>
          <p:nvPr/>
        </p:nvSpPr>
        <p:spPr>
          <a:xfrm rot="20395817">
            <a:off x="992934" y="1625782"/>
            <a:ext cx="2356748" cy="2710941"/>
          </a:xfrm>
          <a:custGeom>
            <a:avLst/>
            <a:gdLst>
              <a:gd name="connsiteX0" fmla="*/ 104368 w 5961980"/>
              <a:gd name="connsiteY0" fmla="*/ 2552216 h 6858000"/>
              <a:gd name="connsiteX1" fmla="*/ 255313 w 5961980"/>
              <a:gd name="connsiteY1" fmla="*/ 2883054 h 6858000"/>
              <a:gd name="connsiteX2" fmla="*/ 775694 w 5961980"/>
              <a:gd name="connsiteY2" fmla="*/ 4027203 h 6858000"/>
              <a:gd name="connsiteX3" fmla="*/ 956965 w 5961980"/>
              <a:gd name="connsiteY3" fmla="*/ 4084410 h 6858000"/>
              <a:gd name="connsiteX4" fmla="*/ 1439438 w 5961980"/>
              <a:gd name="connsiteY4" fmla="*/ 3781831 h 6858000"/>
              <a:gd name="connsiteX5" fmla="*/ 2087329 w 5961980"/>
              <a:gd name="connsiteY5" fmla="*/ 3384136 h 6858000"/>
              <a:gd name="connsiteX6" fmla="*/ 2136955 w 5961980"/>
              <a:gd name="connsiteY6" fmla="*/ 3218717 h 6858000"/>
              <a:gd name="connsiteX7" fmla="*/ 2034947 w 5961980"/>
              <a:gd name="connsiteY7" fmla="*/ 2971967 h 6858000"/>
              <a:gd name="connsiteX8" fmla="*/ 1844025 w 5961980"/>
              <a:gd name="connsiteY8" fmla="*/ 2617005 h 6858000"/>
              <a:gd name="connsiteX9" fmla="*/ 2038393 w 5961980"/>
              <a:gd name="connsiteY9" fmla="*/ 2572204 h 6858000"/>
              <a:gd name="connsiteX10" fmla="*/ 2122481 w 5961980"/>
              <a:gd name="connsiteY10" fmla="*/ 2191740 h 6858000"/>
              <a:gd name="connsiteX11" fmla="*/ 2136955 w 5961980"/>
              <a:gd name="connsiteY11" fmla="*/ 2158656 h 6858000"/>
              <a:gd name="connsiteX12" fmla="*/ 2451941 w 5961980"/>
              <a:gd name="connsiteY12" fmla="*/ 1705132 h 6858000"/>
              <a:gd name="connsiteX13" fmla="*/ 2638037 w 5961980"/>
              <a:gd name="connsiteY13" fmla="*/ 1526617 h 6858000"/>
              <a:gd name="connsiteX14" fmla="*/ 3055031 w 5961980"/>
              <a:gd name="connsiteY14" fmla="*/ 1408756 h 6858000"/>
              <a:gd name="connsiteX15" fmla="*/ 3072262 w 5961980"/>
              <a:gd name="connsiteY15" fmla="*/ 1435637 h 6858000"/>
              <a:gd name="connsiteX16" fmla="*/ 3000581 w 5961980"/>
              <a:gd name="connsiteY16" fmla="*/ 1607259 h 6858000"/>
              <a:gd name="connsiteX17" fmla="*/ 2736599 w 5961980"/>
              <a:gd name="connsiteY17" fmla="*/ 1895364 h 6858000"/>
              <a:gd name="connsiteX18" fmla="*/ 2685595 w 5961980"/>
              <a:gd name="connsiteY18" fmla="*/ 1956018 h 6858000"/>
              <a:gd name="connsiteX19" fmla="*/ 2171417 w 5961980"/>
              <a:gd name="connsiteY19" fmla="*/ 2837564 h 6858000"/>
              <a:gd name="connsiteX20" fmla="*/ 2163147 w 5961980"/>
              <a:gd name="connsiteY20" fmla="*/ 2894771 h 6858000"/>
              <a:gd name="connsiteX21" fmla="*/ 2234828 w 5961980"/>
              <a:gd name="connsiteY21" fmla="*/ 3050541 h 6858000"/>
              <a:gd name="connsiteX22" fmla="*/ 2400247 w 5961980"/>
              <a:gd name="connsiteY22" fmla="*/ 3365526 h 6858000"/>
              <a:gd name="connsiteX23" fmla="*/ 2658025 w 5961980"/>
              <a:gd name="connsiteY23" fmla="*/ 3505443 h 6858000"/>
              <a:gd name="connsiteX24" fmla="*/ 2691109 w 5961980"/>
              <a:gd name="connsiteY24" fmla="*/ 3768046 h 6858000"/>
              <a:gd name="connsiteX25" fmla="*/ 2600129 w 5961980"/>
              <a:gd name="connsiteY25" fmla="*/ 4579978 h 6858000"/>
              <a:gd name="connsiteX26" fmla="*/ 2482267 w 5961980"/>
              <a:gd name="connsiteY26" fmla="*/ 4634429 h 6858000"/>
              <a:gd name="connsiteX27" fmla="*/ 2179688 w 5961980"/>
              <a:gd name="connsiteY27" fmla="*/ 4865326 h 6858000"/>
              <a:gd name="connsiteX28" fmla="*/ 1788197 w 5961980"/>
              <a:gd name="connsiteY28" fmla="*/ 5180312 h 6858000"/>
              <a:gd name="connsiteX29" fmla="*/ 1668957 w 5961980"/>
              <a:gd name="connsiteY29" fmla="*/ 5269225 h 6858000"/>
              <a:gd name="connsiteX30" fmla="*/ 1225082 w 5961980"/>
              <a:gd name="connsiteY30" fmla="*/ 5487026 h 6858000"/>
              <a:gd name="connsiteX31" fmla="*/ 950073 w 5961980"/>
              <a:gd name="connsiteY31" fmla="*/ 5563533 h 6858000"/>
              <a:gd name="connsiteX32" fmla="*/ 735028 w 5961980"/>
              <a:gd name="connsiteY32" fmla="*/ 5601441 h 6858000"/>
              <a:gd name="connsiteX33" fmla="*/ 697120 w 5961980"/>
              <a:gd name="connsiteY33" fmla="*/ 5637971 h 6858000"/>
              <a:gd name="connsiteX34" fmla="*/ 722622 w 5961980"/>
              <a:gd name="connsiteY34" fmla="*/ 6007407 h 6858000"/>
              <a:gd name="connsiteX35" fmla="*/ 760530 w 5961980"/>
              <a:gd name="connsiteY35" fmla="*/ 6177651 h 6858000"/>
              <a:gd name="connsiteX36" fmla="*/ 1001077 w 5961980"/>
              <a:gd name="connsiteY36" fmla="*/ 6801419 h 6858000"/>
              <a:gd name="connsiteX37" fmla="*/ 1114114 w 5961980"/>
              <a:gd name="connsiteY37" fmla="*/ 6858626 h 6858000"/>
              <a:gd name="connsiteX38" fmla="*/ 1206473 w 5961980"/>
              <a:gd name="connsiteY38" fmla="*/ 6733183 h 6858000"/>
              <a:gd name="connsiteX39" fmla="*/ 1205094 w 5961980"/>
              <a:gd name="connsiteY39" fmla="*/ 6647028 h 6858000"/>
              <a:gd name="connsiteX40" fmla="*/ 1217501 w 5961980"/>
              <a:gd name="connsiteY40" fmla="*/ 6236237 h 6858000"/>
              <a:gd name="connsiteX41" fmla="*/ 1292628 w 5961980"/>
              <a:gd name="connsiteY41" fmla="*/ 6021192 h 6858000"/>
              <a:gd name="connsiteX42" fmla="*/ 1644144 w 5961980"/>
              <a:gd name="connsiteY42" fmla="*/ 6234169 h 6858000"/>
              <a:gd name="connsiteX43" fmla="*/ 1704798 w 5961980"/>
              <a:gd name="connsiteY43" fmla="*/ 6085981 h 6858000"/>
              <a:gd name="connsiteX44" fmla="*/ 1854364 w 5961980"/>
              <a:gd name="connsiteY44" fmla="*/ 5802701 h 6858000"/>
              <a:gd name="connsiteX45" fmla="*/ 2161768 w 5961980"/>
              <a:gd name="connsiteY45" fmla="*/ 5616605 h 6858000"/>
              <a:gd name="connsiteX46" fmla="*/ 2683527 w 5961980"/>
              <a:gd name="connsiteY46" fmla="*/ 5433265 h 6858000"/>
              <a:gd name="connsiteX47" fmla="*/ 3032286 w 5961980"/>
              <a:gd name="connsiteY47" fmla="*/ 5191340 h 6858000"/>
              <a:gd name="connsiteX48" fmla="*/ 3356921 w 5961980"/>
              <a:gd name="connsiteY48" fmla="*/ 4594452 h 6858000"/>
              <a:gd name="connsiteX49" fmla="*/ 3667082 w 5961980"/>
              <a:gd name="connsiteY49" fmla="*/ 4026514 h 6858000"/>
              <a:gd name="connsiteX50" fmla="*/ 3770469 w 5961980"/>
              <a:gd name="connsiteY50" fmla="*/ 4004458 h 6858000"/>
              <a:gd name="connsiteX51" fmla="*/ 4011016 w 5961980"/>
              <a:gd name="connsiteY51" fmla="*/ 4098195 h 6858000"/>
              <a:gd name="connsiteX52" fmla="*/ 4375627 w 5961980"/>
              <a:gd name="connsiteY52" fmla="*/ 4195379 h 6858000"/>
              <a:gd name="connsiteX53" fmla="*/ 4574819 w 5961980"/>
              <a:gd name="connsiteY53" fmla="*/ 4418006 h 6858000"/>
              <a:gd name="connsiteX54" fmla="*/ 4605146 w 5961980"/>
              <a:gd name="connsiteY54" fmla="*/ 4470388 h 6858000"/>
              <a:gd name="connsiteX55" fmla="*/ 4640298 w 5961980"/>
              <a:gd name="connsiteY55" fmla="*/ 4528974 h 6858000"/>
              <a:gd name="connsiteX56" fmla="*/ 4700951 w 5961980"/>
              <a:gd name="connsiteY56" fmla="*/ 4766075 h 6858000"/>
              <a:gd name="connsiteX57" fmla="*/ 4711290 w 5961980"/>
              <a:gd name="connsiteY57" fmla="*/ 4903235 h 6858000"/>
              <a:gd name="connsiteX58" fmla="*/ 4705087 w 5961980"/>
              <a:gd name="connsiteY58" fmla="*/ 4996972 h 6858000"/>
              <a:gd name="connsiteX59" fmla="*/ 4776079 w 5961980"/>
              <a:gd name="connsiteY59" fmla="*/ 5296105 h 6858000"/>
              <a:gd name="connsiteX60" fmla="*/ 4862924 w 5961980"/>
              <a:gd name="connsiteY60" fmla="*/ 5763414 h 6858000"/>
              <a:gd name="connsiteX61" fmla="*/ 4932538 w 5961980"/>
              <a:gd name="connsiteY61" fmla="*/ 5762036 h 6858000"/>
              <a:gd name="connsiteX62" fmla="*/ 4912550 w 5961980"/>
              <a:gd name="connsiteY62" fmla="*/ 6119065 h 6858000"/>
              <a:gd name="connsiteX63" fmla="*/ 4938052 w 5961980"/>
              <a:gd name="connsiteY63" fmla="*/ 6387182 h 6858000"/>
              <a:gd name="connsiteX64" fmla="*/ 5117256 w 5961980"/>
              <a:gd name="connsiteY64" fmla="*/ 6368572 h 6858000"/>
              <a:gd name="connsiteX65" fmla="*/ 5117256 w 5961980"/>
              <a:gd name="connsiteY65" fmla="*/ 6294134 h 6858000"/>
              <a:gd name="connsiteX66" fmla="*/ 5196519 w 5961980"/>
              <a:gd name="connsiteY66" fmla="*/ 6356166 h 6858000"/>
              <a:gd name="connsiteX67" fmla="*/ 5927120 w 5961980"/>
              <a:gd name="connsiteY67" fmla="*/ 6380290 h 6858000"/>
              <a:gd name="connsiteX68" fmla="*/ 5947798 w 5961980"/>
              <a:gd name="connsiteY68" fmla="*/ 6221763 h 6858000"/>
              <a:gd name="connsiteX69" fmla="*/ 5865088 w 5961980"/>
              <a:gd name="connsiteY69" fmla="*/ 6142500 h 6858000"/>
              <a:gd name="connsiteX70" fmla="*/ 5526668 w 5961980"/>
              <a:gd name="connsiteY70" fmla="*/ 6039802 h 6858000"/>
              <a:gd name="connsiteX71" fmla="*/ 5442580 w 5961980"/>
              <a:gd name="connsiteY71" fmla="*/ 5971566 h 6858000"/>
              <a:gd name="connsiteX72" fmla="*/ 5267512 w 5961980"/>
              <a:gd name="connsiteY72" fmla="*/ 5766171 h 6858000"/>
              <a:gd name="connsiteX73" fmla="*/ 5269579 w 5961980"/>
              <a:gd name="connsiteY73" fmla="*/ 5570425 h 6858000"/>
              <a:gd name="connsiteX74" fmla="*/ 5175842 w 5961980"/>
              <a:gd name="connsiteY74" fmla="*/ 4633050 h 6858000"/>
              <a:gd name="connsiteX75" fmla="*/ 5210993 w 5961980"/>
              <a:gd name="connsiteY75" fmla="*/ 4263614 h 6858000"/>
              <a:gd name="connsiteX76" fmla="*/ 5159989 w 5961980"/>
              <a:gd name="connsiteY76" fmla="*/ 4025135 h 6858000"/>
              <a:gd name="connsiteX77" fmla="*/ 4742995 w 5961980"/>
              <a:gd name="connsiteY77" fmla="*/ 3665348 h 6858000"/>
              <a:gd name="connsiteX78" fmla="*/ 4226061 w 5961980"/>
              <a:gd name="connsiteY78" fmla="*/ 3253179 h 6858000"/>
              <a:gd name="connsiteX79" fmla="*/ 4222615 w 5961980"/>
              <a:gd name="connsiteY79" fmla="*/ 3187701 h 6858000"/>
              <a:gd name="connsiteX80" fmla="*/ 4273619 w 5961980"/>
              <a:gd name="connsiteY80" fmla="*/ 3034688 h 6858000"/>
              <a:gd name="connsiteX81" fmla="*/ 4330826 w 5961980"/>
              <a:gd name="connsiteY81" fmla="*/ 2977481 h 6858000"/>
              <a:gd name="connsiteX82" fmla="*/ 4521747 w 5961980"/>
              <a:gd name="connsiteY82" fmla="*/ 2982305 h 6858000"/>
              <a:gd name="connsiteX83" fmla="*/ 5043507 w 5961980"/>
              <a:gd name="connsiteY83" fmla="*/ 3069840 h 6858000"/>
              <a:gd name="connsiteX84" fmla="*/ 5336436 w 5961980"/>
              <a:gd name="connsiteY84" fmla="*/ 2810683 h 6858000"/>
              <a:gd name="connsiteX85" fmla="*/ 5412942 w 5961980"/>
              <a:gd name="connsiteY85" fmla="*/ 2791384 h 6858000"/>
              <a:gd name="connsiteX86" fmla="*/ 5736199 w 5961980"/>
              <a:gd name="connsiteY86" fmla="*/ 2665941 h 6858000"/>
              <a:gd name="connsiteX87" fmla="*/ 5793406 w 5961980"/>
              <a:gd name="connsiteY87" fmla="*/ 2605288 h 6858000"/>
              <a:gd name="connsiteX88" fmla="*/ 5777554 w 5961980"/>
              <a:gd name="connsiteY88" fmla="*/ 2584610 h 6858000"/>
              <a:gd name="connsiteX89" fmla="*/ 5562509 w 5961980"/>
              <a:gd name="connsiteY89" fmla="*/ 2629411 h 6858000"/>
              <a:gd name="connsiteX90" fmla="*/ 5625920 w 5961980"/>
              <a:gd name="connsiteY90" fmla="*/ 2588057 h 6858000"/>
              <a:gd name="connsiteX91" fmla="*/ 5810638 w 5961980"/>
              <a:gd name="connsiteY91" fmla="*/ 2500522 h 6858000"/>
              <a:gd name="connsiteX92" fmla="*/ 5845789 w 5961980"/>
              <a:gd name="connsiteY92" fmla="*/ 2433665 h 6858000"/>
              <a:gd name="connsiteX93" fmla="*/ 5778932 w 5961980"/>
              <a:gd name="connsiteY93" fmla="*/ 2433665 h 6858000"/>
              <a:gd name="connsiteX94" fmla="*/ 5680370 w 5961980"/>
              <a:gd name="connsiteY94" fmla="*/ 2478466 h 6858000"/>
              <a:gd name="connsiteX95" fmla="*/ 5672099 w 5961980"/>
              <a:gd name="connsiteY95" fmla="*/ 2462614 h 6858000"/>
              <a:gd name="connsiteX96" fmla="*/ 5850614 w 5961980"/>
              <a:gd name="connsiteY96" fmla="*/ 2325454 h 6858000"/>
              <a:gd name="connsiteX97" fmla="*/ 5831315 w 5961980"/>
              <a:gd name="connsiteY97" fmla="*/ 2293748 h 6858000"/>
              <a:gd name="connsiteX98" fmla="*/ 5546656 w 5961980"/>
              <a:gd name="connsiteY98" fmla="*/ 2419191 h 6858000"/>
              <a:gd name="connsiteX99" fmla="*/ 5707251 w 5961980"/>
              <a:gd name="connsiteY99" fmla="*/ 2273071 h 6858000"/>
              <a:gd name="connsiteX100" fmla="*/ 5738956 w 5961980"/>
              <a:gd name="connsiteY100" fmla="*/ 2202768 h 6858000"/>
              <a:gd name="connsiteX101" fmla="*/ 5656247 w 5961980"/>
              <a:gd name="connsiteY101" fmla="*/ 2208971 h 6858000"/>
              <a:gd name="connsiteX102" fmla="*/ 5484624 w 5961980"/>
              <a:gd name="connsiteY102" fmla="*/ 2348888 h 6858000"/>
              <a:gd name="connsiteX103" fmla="*/ 5333679 w 5961980"/>
              <a:gd name="connsiteY103" fmla="*/ 2398514 h 6858000"/>
              <a:gd name="connsiteX104" fmla="*/ 5303353 w 5961980"/>
              <a:gd name="connsiteY104" fmla="*/ 2164859 h 6858000"/>
              <a:gd name="connsiteX105" fmla="*/ 5153786 w 5961980"/>
              <a:gd name="connsiteY105" fmla="*/ 2524646 h 6858000"/>
              <a:gd name="connsiteX106" fmla="*/ 5072455 w 5961980"/>
              <a:gd name="connsiteY106" fmla="*/ 2579096 h 6858000"/>
              <a:gd name="connsiteX107" fmla="*/ 4809852 w 5961980"/>
              <a:gd name="connsiteY107" fmla="*/ 2582543 h 6858000"/>
              <a:gd name="connsiteX108" fmla="*/ 4718872 w 5961980"/>
              <a:gd name="connsiteY108" fmla="*/ 2581164 h 6858000"/>
              <a:gd name="connsiteX109" fmla="*/ 4554831 w 5961980"/>
              <a:gd name="connsiteY109" fmla="*/ 2576339 h 6858000"/>
              <a:gd name="connsiteX110" fmla="*/ 4438349 w 5961980"/>
              <a:gd name="connsiteY110" fmla="*/ 2482602 h 6858000"/>
              <a:gd name="connsiteX111" fmla="*/ 4459026 w 5961980"/>
              <a:gd name="connsiteY111" fmla="*/ 2087664 h 6858000"/>
              <a:gd name="connsiteX112" fmla="*/ 4462472 w 5961980"/>
              <a:gd name="connsiteY112" fmla="*/ 1867794 h 6858000"/>
              <a:gd name="connsiteX113" fmla="*/ 4349436 w 5961980"/>
              <a:gd name="connsiteY113" fmla="*/ 1296409 h 6858000"/>
              <a:gd name="connsiteX114" fmla="*/ 4452823 w 5961980"/>
              <a:gd name="connsiteY114" fmla="*/ 1175791 h 6858000"/>
              <a:gd name="connsiteX115" fmla="*/ 4653393 w 5961980"/>
              <a:gd name="connsiteY115" fmla="*/ 1037252 h 6858000"/>
              <a:gd name="connsiteX116" fmla="*/ 4818813 w 5961980"/>
              <a:gd name="connsiteY116" fmla="*/ 900093 h 6858000"/>
              <a:gd name="connsiteX117" fmla="*/ 4823637 w 5961980"/>
              <a:gd name="connsiteY117" fmla="*/ 862184 h 6858000"/>
              <a:gd name="connsiteX118" fmla="*/ 4827083 w 5961980"/>
              <a:gd name="connsiteY118" fmla="*/ 553402 h 6858000"/>
              <a:gd name="connsiteX119" fmla="*/ 4842936 w 5961980"/>
              <a:gd name="connsiteY119" fmla="*/ 405214 h 6858000"/>
              <a:gd name="connsiteX120" fmla="*/ 4763673 w 5961980"/>
              <a:gd name="connsiteY120" fmla="*/ 143989 h 6858000"/>
              <a:gd name="connsiteX121" fmla="*/ 4494867 w 5961980"/>
              <a:gd name="connsiteY121" fmla="*/ 15100 h 6858000"/>
              <a:gd name="connsiteX122" fmla="*/ 4197112 w 5961980"/>
              <a:gd name="connsiteY122" fmla="*/ 73686 h 6858000"/>
              <a:gd name="connsiteX123" fmla="*/ 4009637 w 5961980"/>
              <a:gd name="connsiteY123" fmla="*/ 367994 h 6858000"/>
              <a:gd name="connsiteX124" fmla="*/ 3992406 w 5961980"/>
              <a:gd name="connsiteY124" fmla="*/ 724335 h 6858000"/>
              <a:gd name="connsiteX125" fmla="*/ 3947605 w 5961980"/>
              <a:gd name="connsiteY125" fmla="*/ 760865 h 6858000"/>
              <a:gd name="connsiteX126" fmla="*/ 3396897 w 5961980"/>
              <a:gd name="connsiteY126" fmla="*/ 705036 h 6858000"/>
              <a:gd name="connsiteX127" fmla="*/ 3078465 w 5961980"/>
              <a:gd name="connsiteY127" fmla="*/ 800841 h 6858000"/>
              <a:gd name="connsiteX128" fmla="*/ 2664918 w 5961980"/>
              <a:gd name="connsiteY128" fmla="*/ 810491 h 6858000"/>
              <a:gd name="connsiteX129" fmla="*/ 2494674 w 5961980"/>
              <a:gd name="connsiteY129" fmla="*/ 872523 h 6858000"/>
              <a:gd name="connsiteX130" fmla="*/ 2092154 w 5961980"/>
              <a:gd name="connsiteY130" fmla="*/ 1350170 h 6858000"/>
              <a:gd name="connsiteX131" fmla="*/ 1743395 w 5961980"/>
              <a:gd name="connsiteY131" fmla="*/ 1800248 h 6858000"/>
              <a:gd name="connsiteX132" fmla="*/ 1744774 w 5961980"/>
              <a:gd name="connsiteY132" fmla="*/ 1865726 h 6858000"/>
              <a:gd name="connsiteX133" fmla="*/ 1800603 w 5961980"/>
              <a:gd name="connsiteY133" fmla="*/ 1921555 h 6858000"/>
              <a:gd name="connsiteX134" fmla="*/ 1805428 w 5961980"/>
              <a:gd name="connsiteY134" fmla="*/ 2005644 h 6858000"/>
              <a:gd name="connsiteX135" fmla="*/ 1636562 w 5961980"/>
              <a:gd name="connsiteY135" fmla="*/ 2145561 h 6858000"/>
              <a:gd name="connsiteX136" fmla="*/ 1423585 w 5961980"/>
              <a:gd name="connsiteY136" fmla="*/ 1706511 h 6858000"/>
              <a:gd name="connsiteX137" fmla="*/ 1243692 w 5961980"/>
              <a:gd name="connsiteY137" fmla="*/ 1507318 h 6858000"/>
              <a:gd name="connsiteX138" fmla="*/ 1138926 w 5961980"/>
              <a:gd name="connsiteY138" fmla="*/ 1577622 h 6858000"/>
              <a:gd name="connsiteX139" fmla="*/ 18901 w 5961980"/>
              <a:gd name="connsiteY139" fmla="*/ 2269625 h 6858000"/>
              <a:gd name="connsiteX140" fmla="*/ 3049 w 5961980"/>
              <a:gd name="connsiteY140" fmla="*/ 2335103 h 6858000"/>
              <a:gd name="connsiteX141" fmla="*/ 104368 w 5961980"/>
              <a:gd name="connsiteY141" fmla="*/ 2552216 h 6858000"/>
              <a:gd name="connsiteX142" fmla="*/ 104368 w 5961980"/>
              <a:gd name="connsiteY142" fmla="*/ 2552216 h 6858000"/>
              <a:gd name="connsiteX143" fmla="*/ 1692391 w 5961980"/>
              <a:gd name="connsiteY143" fmla="*/ 2187605 h 6858000"/>
              <a:gd name="connsiteX144" fmla="*/ 1711690 w 5961980"/>
              <a:gd name="connsiteY144" fmla="*/ 2198633 h 6858000"/>
              <a:gd name="connsiteX145" fmla="*/ 1867460 w 5961980"/>
              <a:gd name="connsiteY145" fmla="*/ 2526714 h 6858000"/>
              <a:gd name="connsiteX146" fmla="*/ 1822659 w 5961980"/>
              <a:gd name="connsiteY146" fmla="*/ 2557041 h 6858000"/>
              <a:gd name="connsiteX147" fmla="*/ 1681363 w 5961980"/>
              <a:gd name="connsiteY147" fmla="*/ 2256529 h 6858000"/>
              <a:gd name="connsiteX148" fmla="*/ 1692391 w 5961980"/>
              <a:gd name="connsiteY148" fmla="*/ 2187605 h 6858000"/>
              <a:gd name="connsiteX149" fmla="*/ 1692391 w 5961980"/>
              <a:gd name="connsiteY149" fmla="*/ 21876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961980" h="6858000">
                <a:moveTo>
                  <a:pt x="104368" y="2552216"/>
                </a:moveTo>
                <a:cubicBezTo>
                  <a:pt x="155372" y="2661806"/>
                  <a:pt x="204309" y="2773464"/>
                  <a:pt x="255313" y="2883054"/>
                </a:cubicBezTo>
                <a:cubicBezTo>
                  <a:pt x="429003" y="3264896"/>
                  <a:pt x="602004" y="3645360"/>
                  <a:pt x="775694" y="4027203"/>
                </a:cubicBezTo>
                <a:cubicBezTo>
                  <a:pt x="801196" y="4083032"/>
                  <a:pt x="903204" y="4119562"/>
                  <a:pt x="956965" y="4084410"/>
                </a:cubicBezTo>
                <a:cubicBezTo>
                  <a:pt x="1117560" y="3984469"/>
                  <a:pt x="1278154" y="3882461"/>
                  <a:pt x="1439438" y="3781831"/>
                </a:cubicBezTo>
                <a:cubicBezTo>
                  <a:pt x="1654483" y="3648117"/>
                  <a:pt x="1868838" y="3514404"/>
                  <a:pt x="2087329" y="3384136"/>
                </a:cubicBezTo>
                <a:cubicBezTo>
                  <a:pt x="2189338" y="3323482"/>
                  <a:pt x="2189338" y="3328307"/>
                  <a:pt x="2136955" y="3218717"/>
                </a:cubicBezTo>
                <a:cubicBezTo>
                  <a:pt x="2099046" y="3139454"/>
                  <a:pt x="2073544" y="3051919"/>
                  <a:pt x="2034947" y="2971967"/>
                </a:cubicBezTo>
                <a:cubicBezTo>
                  <a:pt x="1977739" y="2855484"/>
                  <a:pt x="1912261" y="2744515"/>
                  <a:pt x="1844025" y="2617005"/>
                </a:cubicBezTo>
                <a:cubicBezTo>
                  <a:pt x="1917085" y="2599774"/>
                  <a:pt x="1971536" y="2588057"/>
                  <a:pt x="2038393" y="2572204"/>
                </a:cubicBezTo>
                <a:cubicBezTo>
                  <a:pt x="2079748" y="2465371"/>
                  <a:pt x="2159011" y="2343374"/>
                  <a:pt x="2122481" y="2191740"/>
                </a:cubicBezTo>
                <a:cubicBezTo>
                  <a:pt x="2121102" y="2182090"/>
                  <a:pt x="2130752" y="2167616"/>
                  <a:pt x="2136955" y="2158656"/>
                </a:cubicBezTo>
                <a:cubicBezTo>
                  <a:pt x="2241721" y="2007711"/>
                  <a:pt x="2342351" y="1853320"/>
                  <a:pt x="2451941" y="1705132"/>
                </a:cubicBezTo>
                <a:cubicBezTo>
                  <a:pt x="2502945" y="1636897"/>
                  <a:pt x="2563599" y="1559012"/>
                  <a:pt x="2638037" y="1526617"/>
                </a:cubicBezTo>
                <a:cubicBezTo>
                  <a:pt x="2770372" y="1470788"/>
                  <a:pt x="2915114" y="1447354"/>
                  <a:pt x="3055031" y="1408756"/>
                </a:cubicBezTo>
                <a:cubicBezTo>
                  <a:pt x="3061234" y="1418406"/>
                  <a:pt x="3066059" y="1425987"/>
                  <a:pt x="3072262" y="1435637"/>
                </a:cubicBezTo>
                <a:cubicBezTo>
                  <a:pt x="3050206" y="1492844"/>
                  <a:pt x="3037111" y="1559701"/>
                  <a:pt x="3000581" y="1607259"/>
                </a:cubicBezTo>
                <a:cubicBezTo>
                  <a:pt x="2921317" y="1710646"/>
                  <a:pt x="2860664" y="1833332"/>
                  <a:pt x="2736599" y="1895364"/>
                </a:cubicBezTo>
                <a:cubicBezTo>
                  <a:pt x="2714544" y="1906392"/>
                  <a:pt x="2700069" y="1933273"/>
                  <a:pt x="2685595" y="1956018"/>
                </a:cubicBezTo>
                <a:cubicBezTo>
                  <a:pt x="2513973" y="2250326"/>
                  <a:pt x="2341661" y="2543256"/>
                  <a:pt x="2171417" y="2837564"/>
                </a:cubicBezTo>
                <a:cubicBezTo>
                  <a:pt x="2161768" y="2853416"/>
                  <a:pt x="2155565" y="2888568"/>
                  <a:pt x="2163147" y="2894771"/>
                </a:cubicBezTo>
                <a:cubicBezTo>
                  <a:pt x="2214151" y="2937504"/>
                  <a:pt x="2209326" y="3001604"/>
                  <a:pt x="2234828" y="3050541"/>
                </a:cubicBezTo>
                <a:cubicBezTo>
                  <a:pt x="2290657" y="3155306"/>
                  <a:pt x="2317538" y="3271789"/>
                  <a:pt x="2400247" y="3365526"/>
                </a:cubicBezTo>
                <a:cubicBezTo>
                  <a:pt x="2473307" y="3446857"/>
                  <a:pt x="2540164" y="3513714"/>
                  <a:pt x="2658025" y="3505443"/>
                </a:cubicBezTo>
                <a:cubicBezTo>
                  <a:pt x="2673878" y="3594356"/>
                  <a:pt x="2707651" y="3670862"/>
                  <a:pt x="2691109" y="3768046"/>
                </a:cubicBezTo>
                <a:cubicBezTo>
                  <a:pt x="2648376" y="4036852"/>
                  <a:pt x="2629077" y="4309105"/>
                  <a:pt x="2600129" y="4579978"/>
                </a:cubicBezTo>
                <a:cubicBezTo>
                  <a:pt x="2546367" y="4594452"/>
                  <a:pt x="2498120" y="4605481"/>
                  <a:pt x="2482267" y="4634429"/>
                </a:cubicBezTo>
                <a:cubicBezTo>
                  <a:pt x="2411964" y="4753669"/>
                  <a:pt x="2287900" y="4810876"/>
                  <a:pt x="2179688" y="4865326"/>
                </a:cubicBezTo>
                <a:cubicBezTo>
                  <a:pt x="2021851" y="4944589"/>
                  <a:pt x="1904679" y="5056247"/>
                  <a:pt x="1788197" y="5180312"/>
                </a:cubicBezTo>
                <a:cubicBezTo>
                  <a:pt x="1755113" y="5216842"/>
                  <a:pt x="1711690" y="5247169"/>
                  <a:pt x="1668957" y="5269225"/>
                </a:cubicBezTo>
                <a:cubicBezTo>
                  <a:pt x="1522837" y="5344352"/>
                  <a:pt x="1371202" y="5412588"/>
                  <a:pt x="1225082" y="5487026"/>
                </a:cubicBezTo>
                <a:cubicBezTo>
                  <a:pt x="1137548" y="5529760"/>
                  <a:pt x="1059663" y="5580764"/>
                  <a:pt x="950073" y="5563533"/>
                </a:cubicBezTo>
                <a:cubicBezTo>
                  <a:pt x="881838" y="5552505"/>
                  <a:pt x="806710" y="5585588"/>
                  <a:pt x="735028" y="5601441"/>
                </a:cubicBezTo>
                <a:cubicBezTo>
                  <a:pt x="720554" y="5604888"/>
                  <a:pt x="706080" y="5623497"/>
                  <a:pt x="697120" y="5637971"/>
                </a:cubicBezTo>
                <a:cubicBezTo>
                  <a:pt x="665414" y="5688975"/>
                  <a:pt x="669550" y="5990176"/>
                  <a:pt x="722622" y="6007407"/>
                </a:cubicBezTo>
                <a:cubicBezTo>
                  <a:pt x="856335" y="6050830"/>
                  <a:pt x="763976" y="6125269"/>
                  <a:pt x="760530" y="6177651"/>
                </a:cubicBezTo>
                <a:cubicBezTo>
                  <a:pt x="744678" y="6424401"/>
                  <a:pt x="843240" y="6624972"/>
                  <a:pt x="1001077" y="6801419"/>
                </a:cubicBezTo>
                <a:cubicBezTo>
                  <a:pt x="1027958" y="6831746"/>
                  <a:pt x="1093436" y="6869654"/>
                  <a:pt x="1114114" y="6858626"/>
                </a:cubicBezTo>
                <a:cubicBezTo>
                  <a:pt x="1155468" y="6834503"/>
                  <a:pt x="1184417" y="6780742"/>
                  <a:pt x="1206473" y="6733183"/>
                </a:cubicBezTo>
                <a:cubicBezTo>
                  <a:pt x="1217501" y="6711128"/>
                  <a:pt x="1211297" y="6675976"/>
                  <a:pt x="1205094" y="6647028"/>
                </a:cubicBezTo>
                <a:cubicBezTo>
                  <a:pt x="1174767" y="6508489"/>
                  <a:pt x="1167186" y="6372019"/>
                  <a:pt x="1217501" y="6236237"/>
                </a:cubicBezTo>
                <a:cubicBezTo>
                  <a:pt x="1244381" y="6163177"/>
                  <a:pt x="1269883" y="6088049"/>
                  <a:pt x="1292628" y="6021192"/>
                </a:cubicBezTo>
                <a:cubicBezTo>
                  <a:pt x="1404286" y="6088049"/>
                  <a:pt x="1517323" y="6158352"/>
                  <a:pt x="1644144" y="6234169"/>
                </a:cubicBezTo>
                <a:cubicBezTo>
                  <a:pt x="1669646" y="6170759"/>
                  <a:pt x="1685499" y="6127336"/>
                  <a:pt x="1704798" y="6085981"/>
                </a:cubicBezTo>
                <a:cubicBezTo>
                  <a:pt x="1752356" y="5988797"/>
                  <a:pt x="1782682" y="5875761"/>
                  <a:pt x="1854364" y="5802701"/>
                </a:cubicBezTo>
                <a:cubicBezTo>
                  <a:pt x="1937074" y="5719991"/>
                  <a:pt x="2051488" y="5662784"/>
                  <a:pt x="2161768" y="5616605"/>
                </a:cubicBezTo>
                <a:cubicBezTo>
                  <a:pt x="2332012" y="5544923"/>
                  <a:pt x="2510527" y="5493919"/>
                  <a:pt x="2683527" y="5433265"/>
                </a:cubicBezTo>
                <a:cubicBezTo>
                  <a:pt x="2823444" y="5385707"/>
                  <a:pt x="2957158" y="5329878"/>
                  <a:pt x="3032286" y="5191340"/>
                </a:cubicBezTo>
                <a:cubicBezTo>
                  <a:pt x="3141876" y="4992148"/>
                  <a:pt x="3250088" y="4793645"/>
                  <a:pt x="3356921" y="4594452"/>
                </a:cubicBezTo>
                <a:cubicBezTo>
                  <a:pt x="3458929" y="4403531"/>
                  <a:pt x="3528543" y="4198136"/>
                  <a:pt x="3667082" y="4026514"/>
                </a:cubicBezTo>
                <a:cubicBezTo>
                  <a:pt x="3703612" y="3980334"/>
                  <a:pt x="3725668" y="3983780"/>
                  <a:pt x="3770469" y="4004458"/>
                </a:cubicBezTo>
                <a:cubicBezTo>
                  <a:pt x="3848353" y="4039609"/>
                  <a:pt x="3929685" y="4074761"/>
                  <a:pt x="4011016" y="4098195"/>
                </a:cubicBezTo>
                <a:cubicBezTo>
                  <a:pt x="4131634" y="4134725"/>
                  <a:pt x="4259145" y="4149199"/>
                  <a:pt x="4375627" y="4195379"/>
                </a:cubicBezTo>
                <a:cubicBezTo>
                  <a:pt x="4469365" y="4233288"/>
                  <a:pt x="4590672" y="4270507"/>
                  <a:pt x="4574819" y="4418006"/>
                </a:cubicBezTo>
                <a:cubicBezTo>
                  <a:pt x="4573441" y="4433858"/>
                  <a:pt x="4594118" y="4453157"/>
                  <a:pt x="4605146" y="4470388"/>
                </a:cubicBezTo>
                <a:cubicBezTo>
                  <a:pt x="4616174" y="4489687"/>
                  <a:pt x="4634094" y="4508297"/>
                  <a:pt x="4640298" y="4528974"/>
                </a:cubicBezTo>
                <a:cubicBezTo>
                  <a:pt x="4662354" y="4606859"/>
                  <a:pt x="4676828" y="4688190"/>
                  <a:pt x="4700951" y="4766075"/>
                </a:cubicBezTo>
                <a:cubicBezTo>
                  <a:pt x="4716804" y="4817079"/>
                  <a:pt x="4749198" y="4858434"/>
                  <a:pt x="4711290" y="4903235"/>
                </a:cubicBezTo>
                <a:cubicBezTo>
                  <a:pt x="4694059" y="4922534"/>
                  <a:pt x="4696816" y="4968713"/>
                  <a:pt x="4705087" y="4996972"/>
                </a:cubicBezTo>
                <a:cubicBezTo>
                  <a:pt x="4734035" y="5096913"/>
                  <a:pt x="4745752" y="5196164"/>
                  <a:pt x="4776079" y="5296105"/>
                </a:cubicBezTo>
                <a:cubicBezTo>
                  <a:pt x="4801581" y="5383639"/>
                  <a:pt x="4836044" y="5677259"/>
                  <a:pt x="4862924" y="5763414"/>
                </a:cubicBezTo>
                <a:cubicBezTo>
                  <a:pt x="4877398" y="5808215"/>
                  <a:pt x="4922889" y="5717924"/>
                  <a:pt x="4932538" y="5762036"/>
                </a:cubicBezTo>
                <a:cubicBezTo>
                  <a:pt x="4964243" y="5906777"/>
                  <a:pt x="4958729" y="5970877"/>
                  <a:pt x="4912550" y="6119065"/>
                </a:cubicBezTo>
                <a:cubicBezTo>
                  <a:pt x="4896697" y="6171448"/>
                  <a:pt x="4936673" y="6327907"/>
                  <a:pt x="4938052" y="6387182"/>
                </a:cubicBezTo>
                <a:lnTo>
                  <a:pt x="5117256" y="6368572"/>
                </a:lnTo>
                <a:cubicBezTo>
                  <a:pt x="5117256" y="6368572"/>
                  <a:pt x="5117256" y="6335489"/>
                  <a:pt x="5117256" y="6294134"/>
                </a:cubicBezTo>
                <a:cubicBezTo>
                  <a:pt x="5158611" y="6283795"/>
                  <a:pt x="5117256" y="6299648"/>
                  <a:pt x="5196519" y="6356166"/>
                </a:cubicBezTo>
                <a:cubicBezTo>
                  <a:pt x="5317827" y="6368572"/>
                  <a:pt x="5459122" y="6432672"/>
                  <a:pt x="5927120" y="6380290"/>
                </a:cubicBezTo>
                <a:cubicBezTo>
                  <a:pt x="5975368" y="6366505"/>
                  <a:pt x="5967786" y="6283106"/>
                  <a:pt x="5947798" y="6221763"/>
                </a:cubicBezTo>
                <a:cubicBezTo>
                  <a:pt x="5938148" y="6191436"/>
                  <a:pt x="5898172" y="6139053"/>
                  <a:pt x="5865088" y="6142500"/>
                </a:cubicBezTo>
                <a:cubicBezTo>
                  <a:pt x="5710697" y="6153527"/>
                  <a:pt x="5641083" y="6149392"/>
                  <a:pt x="5526668" y="6039802"/>
                </a:cubicBezTo>
                <a:cubicBezTo>
                  <a:pt x="5499788" y="6014300"/>
                  <a:pt x="5474286" y="5981216"/>
                  <a:pt x="5442580" y="5971566"/>
                </a:cubicBezTo>
                <a:cubicBezTo>
                  <a:pt x="5334369" y="5942618"/>
                  <a:pt x="5297839" y="5853705"/>
                  <a:pt x="5267512" y="5766171"/>
                </a:cubicBezTo>
                <a:cubicBezTo>
                  <a:pt x="5237185" y="5678637"/>
                  <a:pt x="5288189" y="5662784"/>
                  <a:pt x="5269579" y="5570425"/>
                </a:cubicBezTo>
                <a:cubicBezTo>
                  <a:pt x="5210993" y="5285766"/>
                  <a:pt x="5162746" y="4919088"/>
                  <a:pt x="5175842" y="4633050"/>
                </a:cubicBezTo>
                <a:cubicBezTo>
                  <a:pt x="5182045" y="4510364"/>
                  <a:pt x="5208926" y="4387679"/>
                  <a:pt x="5210993" y="4263614"/>
                </a:cubicBezTo>
                <a:cubicBezTo>
                  <a:pt x="5210993" y="4182283"/>
                  <a:pt x="5204790" y="4083721"/>
                  <a:pt x="5159989" y="4025135"/>
                </a:cubicBezTo>
                <a:cubicBezTo>
                  <a:pt x="5048331" y="3876947"/>
                  <a:pt x="4896008" y="3770803"/>
                  <a:pt x="4742995" y="3665348"/>
                </a:cubicBezTo>
                <a:cubicBezTo>
                  <a:pt x="4561723" y="3539906"/>
                  <a:pt x="4396304" y="3393096"/>
                  <a:pt x="4226061" y="3253179"/>
                </a:cubicBezTo>
                <a:cubicBezTo>
                  <a:pt x="4215033" y="3243530"/>
                  <a:pt x="4217790" y="3208378"/>
                  <a:pt x="4222615" y="3187701"/>
                </a:cubicBezTo>
                <a:cubicBezTo>
                  <a:pt x="4237089" y="3136697"/>
                  <a:pt x="4263969" y="3087760"/>
                  <a:pt x="4273619" y="3034688"/>
                </a:cubicBezTo>
                <a:cubicBezTo>
                  <a:pt x="4279822" y="2996780"/>
                  <a:pt x="4290850" y="2977481"/>
                  <a:pt x="4330826" y="2977481"/>
                </a:cubicBezTo>
                <a:cubicBezTo>
                  <a:pt x="4394237" y="2978859"/>
                  <a:pt x="4458336" y="2972656"/>
                  <a:pt x="4521747" y="2982305"/>
                </a:cubicBezTo>
                <a:cubicBezTo>
                  <a:pt x="4696816" y="3007808"/>
                  <a:pt x="4871884" y="3039513"/>
                  <a:pt x="5043507" y="3069840"/>
                </a:cubicBezTo>
                <a:cubicBezTo>
                  <a:pt x="5091065" y="2925098"/>
                  <a:pt x="5142069" y="2787938"/>
                  <a:pt x="5336436" y="2810683"/>
                </a:cubicBezTo>
                <a:cubicBezTo>
                  <a:pt x="5360560" y="2814129"/>
                  <a:pt x="5387441" y="2801034"/>
                  <a:pt x="5412942" y="2791384"/>
                </a:cubicBezTo>
                <a:cubicBezTo>
                  <a:pt x="5521154" y="2750030"/>
                  <a:pt x="5629366" y="2710053"/>
                  <a:pt x="5736199" y="2665941"/>
                </a:cubicBezTo>
                <a:cubicBezTo>
                  <a:pt x="5760323" y="2656292"/>
                  <a:pt x="5774108" y="2625965"/>
                  <a:pt x="5793406" y="2605288"/>
                </a:cubicBezTo>
                <a:cubicBezTo>
                  <a:pt x="5788582" y="2599084"/>
                  <a:pt x="5782379" y="2590814"/>
                  <a:pt x="5777554" y="2584610"/>
                </a:cubicBezTo>
                <a:cubicBezTo>
                  <a:pt x="5714143" y="2599084"/>
                  <a:pt x="5648665" y="2611491"/>
                  <a:pt x="5562509" y="2629411"/>
                </a:cubicBezTo>
                <a:cubicBezTo>
                  <a:pt x="5595593" y="2607356"/>
                  <a:pt x="5608689" y="2596328"/>
                  <a:pt x="5625920" y="2588057"/>
                </a:cubicBezTo>
                <a:cubicBezTo>
                  <a:pt x="5687952" y="2557730"/>
                  <a:pt x="5751363" y="2533606"/>
                  <a:pt x="5810638" y="2500522"/>
                </a:cubicBezTo>
                <a:cubicBezTo>
                  <a:pt x="5829936" y="2489494"/>
                  <a:pt x="5834761" y="2455721"/>
                  <a:pt x="5845789" y="2433665"/>
                </a:cubicBezTo>
                <a:cubicBezTo>
                  <a:pt x="5823733" y="2433665"/>
                  <a:pt x="5799610" y="2427462"/>
                  <a:pt x="5778932" y="2433665"/>
                </a:cubicBezTo>
                <a:cubicBezTo>
                  <a:pt x="5745849" y="2444693"/>
                  <a:pt x="5713454" y="2463992"/>
                  <a:pt x="5680370" y="2478466"/>
                </a:cubicBezTo>
                <a:cubicBezTo>
                  <a:pt x="5676924" y="2473642"/>
                  <a:pt x="5675546" y="2468817"/>
                  <a:pt x="5672099" y="2462614"/>
                </a:cubicBezTo>
                <a:cubicBezTo>
                  <a:pt x="5730685" y="2416434"/>
                  <a:pt x="5789960" y="2371633"/>
                  <a:pt x="5850614" y="2325454"/>
                </a:cubicBezTo>
                <a:cubicBezTo>
                  <a:pt x="5844411" y="2314426"/>
                  <a:pt x="5838207" y="2303398"/>
                  <a:pt x="5831315" y="2293748"/>
                </a:cubicBezTo>
                <a:cubicBezTo>
                  <a:pt x="5716900" y="2284099"/>
                  <a:pt x="5646597" y="2387486"/>
                  <a:pt x="5546656" y="2419191"/>
                </a:cubicBezTo>
                <a:cubicBezTo>
                  <a:pt x="5597661" y="2366809"/>
                  <a:pt x="5654868" y="2322008"/>
                  <a:pt x="5707251" y="2273071"/>
                </a:cubicBezTo>
                <a:cubicBezTo>
                  <a:pt x="5724482" y="2257219"/>
                  <a:pt x="5727928" y="2226892"/>
                  <a:pt x="5738956" y="2202768"/>
                </a:cubicBezTo>
                <a:cubicBezTo>
                  <a:pt x="5710008" y="2204146"/>
                  <a:pt x="5675546" y="2194497"/>
                  <a:pt x="5656247" y="2208971"/>
                </a:cubicBezTo>
                <a:cubicBezTo>
                  <a:pt x="5595593" y="2250326"/>
                  <a:pt x="5541832" y="2302709"/>
                  <a:pt x="5484624" y="2348888"/>
                </a:cubicBezTo>
                <a:cubicBezTo>
                  <a:pt x="5441891" y="2384040"/>
                  <a:pt x="5400536" y="2430219"/>
                  <a:pt x="5333679" y="2398514"/>
                </a:cubicBezTo>
                <a:cubicBezTo>
                  <a:pt x="5373656" y="2248947"/>
                  <a:pt x="5364006" y="2194497"/>
                  <a:pt x="5303353" y="2164859"/>
                </a:cubicBezTo>
                <a:cubicBezTo>
                  <a:pt x="5253727" y="2284099"/>
                  <a:pt x="5207547" y="2406785"/>
                  <a:pt x="5153786" y="2524646"/>
                </a:cubicBezTo>
                <a:cubicBezTo>
                  <a:pt x="5142758" y="2550148"/>
                  <a:pt x="5101403" y="2575650"/>
                  <a:pt x="5072455" y="2579096"/>
                </a:cubicBezTo>
                <a:cubicBezTo>
                  <a:pt x="4984921" y="2585300"/>
                  <a:pt x="4897386" y="2582543"/>
                  <a:pt x="4809852" y="2582543"/>
                </a:cubicBezTo>
                <a:cubicBezTo>
                  <a:pt x="4779525" y="2582543"/>
                  <a:pt x="4749198" y="2582543"/>
                  <a:pt x="4718872" y="2581164"/>
                </a:cubicBezTo>
                <a:cubicBezTo>
                  <a:pt x="4665110" y="2579786"/>
                  <a:pt x="4609282" y="2570136"/>
                  <a:pt x="4554831" y="2576339"/>
                </a:cubicBezTo>
                <a:cubicBezTo>
                  <a:pt x="4499002" y="2584610"/>
                  <a:pt x="4435591" y="2536363"/>
                  <a:pt x="4438349" y="2482602"/>
                </a:cubicBezTo>
                <a:cubicBezTo>
                  <a:pt x="4446620" y="2350267"/>
                  <a:pt x="4452823" y="2218621"/>
                  <a:pt x="4459026" y="2087664"/>
                </a:cubicBezTo>
                <a:cubicBezTo>
                  <a:pt x="4462472" y="2014604"/>
                  <a:pt x="4474878" y="1939476"/>
                  <a:pt x="4462472" y="1867794"/>
                </a:cubicBezTo>
                <a:cubicBezTo>
                  <a:pt x="4430767" y="1676873"/>
                  <a:pt x="4387344" y="1487330"/>
                  <a:pt x="4349436" y="1296409"/>
                </a:cubicBezTo>
                <a:cubicBezTo>
                  <a:pt x="4330137" y="1197847"/>
                  <a:pt x="4357707" y="1172345"/>
                  <a:pt x="4452823" y="1175791"/>
                </a:cubicBezTo>
                <a:cubicBezTo>
                  <a:pt x="4572062" y="1179237"/>
                  <a:pt x="4602389" y="1146843"/>
                  <a:pt x="4653393" y="1037252"/>
                </a:cubicBezTo>
                <a:cubicBezTo>
                  <a:pt x="4683720" y="971774"/>
                  <a:pt x="4725075" y="902160"/>
                  <a:pt x="4818813" y="900093"/>
                </a:cubicBezTo>
                <a:cubicBezTo>
                  <a:pt x="4820191" y="887686"/>
                  <a:pt x="4827083" y="873212"/>
                  <a:pt x="4823637" y="862184"/>
                </a:cubicBezTo>
                <a:cubicBezTo>
                  <a:pt x="4794689" y="758797"/>
                  <a:pt x="4806406" y="656789"/>
                  <a:pt x="4827083" y="553402"/>
                </a:cubicBezTo>
                <a:cubicBezTo>
                  <a:pt x="4836733" y="503776"/>
                  <a:pt x="4827083" y="451393"/>
                  <a:pt x="4842936" y="405214"/>
                </a:cubicBezTo>
                <a:cubicBezTo>
                  <a:pt x="4878088" y="297002"/>
                  <a:pt x="4858789" y="203265"/>
                  <a:pt x="4763673" y="143989"/>
                </a:cubicBezTo>
                <a:cubicBezTo>
                  <a:pt x="4679585" y="91607"/>
                  <a:pt x="4588604" y="45427"/>
                  <a:pt x="4494867" y="15100"/>
                </a:cubicBezTo>
                <a:cubicBezTo>
                  <a:pt x="4390101" y="-20051"/>
                  <a:pt x="4291539" y="8897"/>
                  <a:pt x="4197112" y="73686"/>
                </a:cubicBezTo>
                <a:cubicBezTo>
                  <a:pt x="4092347" y="146746"/>
                  <a:pt x="4050992" y="259783"/>
                  <a:pt x="4009637" y="367994"/>
                </a:cubicBezTo>
                <a:cubicBezTo>
                  <a:pt x="3966904" y="479652"/>
                  <a:pt x="3946226" y="598892"/>
                  <a:pt x="3992406" y="724335"/>
                </a:cubicBezTo>
                <a:cubicBezTo>
                  <a:pt x="3981378" y="733984"/>
                  <a:pt x="3963458" y="748458"/>
                  <a:pt x="3947605" y="760865"/>
                </a:cubicBezTo>
                <a:cubicBezTo>
                  <a:pt x="3778740" y="609920"/>
                  <a:pt x="3525786" y="573390"/>
                  <a:pt x="3396897" y="705036"/>
                </a:cubicBezTo>
                <a:cubicBezTo>
                  <a:pt x="3301092" y="803598"/>
                  <a:pt x="3181852" y="776717"/>
                  <a:pt x="3078465" y="800841"/>
                </a:cubicBezTo>
                <a:cubicBezTo>
                  <a:pt x="2946130" y="831168"/>
                  <a:pt x="2801389" y="802220"/>
                  <a:pt x="2664918" y="810491"/>
                </a:cubicBezTo>
                <a:cubicBezTo>
                  <a:pt x="2606332" y="813937"/>
                  <a:pt x="2531204" y="831168"/>
                  <a:pt x="2494674" y="872523"/>
                </a:cubicBezTo>
                <a:cubicBezTo>
                  <a:pt x="2353379" y="1025535"/>
                  <a:pt x="2222422" y="1187508"/>
                  <a:pt x="2092154" y="1350170"/>
                </a:cubicBezTo>
                <a:cubicBezTo>
                  <a:pt x="1972914" y="1498358"/>
                  <a:pt x="1858500" y="1647925"/>
                  <a:pt x="1743395" y="1800248"/>
                </a:cubicBezTo>
                <a:cubicBezTo>
                  <a:pt x="1732368" y="1814722"/>
                  <a:pt x="1735124" y="1847806"/>
                  <a:pt x="1744774" y="1865726"/>
                </a:cubicBezTo>
                <a:cubicBezTo>
                  <a:pt x="1755802" y="1887782"/>
                  <a:pt x="1777858" y="1907081"/>
                  <a:pt x="1800603" y="1921555"/>
                </a:cubicBezTo>
                <a:cubicBezTo>
                  <a:pt x="1841958" y="1950504"/>
                  <a:pt x="1843336" y="1976006"/>
                  <a:pt x="1805428" y="2005644"/>
                </a:cubicBezTo>
                <a:cubicBezTo>
                  <a:pt x="1749599" y="2051823"/>
                  <a:pt x="1693770" y="2098003"/>
                  <a:pt x="1636562" y="2145561"/>
                </a:cubicBezTo>
                <a:cubicBezTo>
                  <a:pt x="1563502" y="1995994"/>
                  <a:pt x="1482171" y="1856077"/>
                  <a:pt x="1423585" y="1706511"/>
                </a:cubicBezTo>
                <a:cubicBezTo>
                  <a:pt x="1385677" y="1612773"/>
                  <a:pt x="1326401" y="1550741"/>
                  <a:pt x="1243692" y="1507318"/>
                </a:cubicBezTo>
                <a:cubicBezTo>
                  <a:pt x="1208540" y="1531442"/>
                  <a:pt x="1173389" y="1554876"/>
                  <a:pt x="1138926" y="1577622"/>
                </a:cubicBezTo>
                <a:cubicBezTo>
                  <a:pt x="760530" y="1805073"/>
                  <a:pt x="387648" y="2035970"/>
                  <a:pt x="18901" y="2269625"/>
                </a:cubicBezTo>
                <a:cubicBezTo>
                  <a:pt x="4427" y="2279274"/>
                  <a:pt x="-5222" y="2317183"/>
                  <a:pt x="3049" y="2335103"/>
                </a:cubicBezTo>
                <a:cubicBezTo>
                  <a:pt x="31308" y="2410231"/>
                  <a:pt x="71284" y="2480534"/>
                  <a:pt x="104368" y="2552216"/>
                </a:cubicBezTo>
                <a:lnTo>
                  <a:pt x="104368" y="2552216"/>
                </a:lnTo>
                <a:close/>
                <a:moveTo>
                  <a:pt x="1692391" y="2187605"/>
                </a:moveTo>
                <a:cubicBezTo>
                  <a:pt x="1698594" y="2191051"/>
                  <a:pt x="1704798" y="2193808"/>
                  <a:pt x="1711690" y="2198633"/>
                </a:cubicBezTo>
                <a:cubicBezTo>
                  <a:pt x="1762694" y="2305466"/>
                  <a:pt x="1813699" y="2411610"/>
                  <a:pt x="1867460" y="2526714"/>
                </a:cubicBezTo>
                <a:cubicBezTo>
                  <a:pt x="1868838" y="2525335"/>
                  <a:pt x="1851607" y="2537742"/>
                  <a:pt x="1822659" y="2557041"/>
                </a:cubicBezTo>
                <a:cubicBezTo>
                  <a:pt x="1773033" y="2453654"/>
                  <a:pt x="1725475" y="2356470"/>
                  <a:pt x="1681363" y="2256529"/>
                </a:cubicBezTo>
                <a:cubicBezTo>
                  <a:pt x="1673782" y="2238609"/>
                  <a:pt x="1687567" y="2210350"/>
                  <a:pt x="1692391" y="2187605"/>
                </a:cubicBezTo>
                <a:lnTo>
                  <a:pt x="1692391" y="2187605"/>
                </a:lnTo>
                <a:close/>
              </a:path>
            </a:pathLst>
          </a:custGeom>
          <a:solidFill>
            <a:schemeClr val="accent3"/>
          </a:solidFill>
          <a:ln w="6882" cap="flat">
            <a:noFill/>
            <a:prstDash val="solid"/>
            <a:miter/>
          </a:ln>
        </p:spPr>
        <p:txBody>
          <a:bodyPr rtlCol="0" anchor="ctr"/>
          <a:lstStyle/>
          <a:p>
            <a:endParaRPr lang="en-US"/>
          </a:p>
        </p:txBody>
      </p:sp>
      <p:sp>
        <p:nvSpPr>
          <p:cNvPr id="5" name="Rectangle 4"/>
          <p:cNvSpPr/>
          <p:nvPr/>
        </p:nvSpPr>
        <p:spPr>
          <a:xfrm>
            <a:off x="3127571" y="4094140"/>
            <a:ext cx="3096290" cy="646331"/>
          </a:xfrm>
          <a:prstGeom prst="rect">
            <a:avLst/>
          </a:prstGeom>
        </p:spPr>
        <p:txBody>
          <a:bodyPr wrap="square">
            <a:spAutoFit/>
          </a:bodyPr>
          <a:lstStyle/>
          <a:p>
            <a:r>
              <a:rPr lang="en-IN" sz="1200" dirty="0">
                <a:solidFill>
                  <a:schemeClr val="bg1"/>
                </a:solidFill>
              </a:rPr>
              <a:t>Represents the differencing of raw observations to allow for the time series to become stationary.</a:t>
            </a:r>
          </a:p>
        </p:txBody>
      </p:sp>
      <p:sp>
        <p:nvSpPr>
          <p:cNvPr id="12" name="Rectangle 11"/>
          <p:cNvSpPr/>
          <p:nvPr/>
        </p:nvSpPr>
        <p:spPr>
          <a:xfrm>
            <a:off x="7467523" y="2390799"/>
            <a:ext cx="3083374" cy="646331"/>
          </a:xfrm>
          <a:prstGeom prst="rect">
            <a:avLst/>
          </a:prstGeom>
        </p:spPr>
        <p:txBody>
          <a:bodyPr wrap="square">
            <a:spAutoFit/>
          </a:bodyPr>
          <a:lstStyle/>
          <a:p>
            <a:r>
              <a:rPr lang="en-IN" sz="1200" dirty="0">
                <a:solidFill>
                  <a:schemeClr val="bg1"/>
                </a:solidFill>
              </a:rPr>
              <a:t>The dependency between an observation and a residual error from a moving average model applied to lagged obs.</a:t>
            </a:r>
          </a:p>
        </p:txBody>
      </p:sp>
      <p:sp>
        <p:nvSpPr>
          <p:cNvPr id="13" name="Rectangle 12"/>
          <p:cNvSpPr/>
          <p:nvPr/>
        </p:nvSpPr>
        <p:spPr>
          <a:xfrm>
            <a:off x="6064540" y="3884764"/>
            <a:ext cx="2151216" cy="1938992"/>
          </a:xfrm>
          <a:prstGeom prst="rect">
            <a:avLst/>
          </a:prstGeom>
        </p:spPr>
        <p:txBody>
          <a:bodyPr wrap="square">
            <a:spAutoFit/>
          </a:bodyPr>
          <a:lstStyle/>
          <a:p>
            <a:r>
              <a:rPr lang="en-IN" sz="1200" dirty="0"/>
              <a:t>ARIMA models are applied in some cases where data show evidence of non-stationarity, where an initial differencing step (corresponding to the "integrated" part of the model) can be applied one or more times to eliminate the non-stationarity.</a:t>
            </a:r>
          </a:p>
        </p:txBody>
      </p:sp>
    </p:spTree>
    <p:extLst>
      <p:ext uri="{BB962C8B-B14F-4D97-AF65-F5344CB8AC3E}">
        <p14:creationId xmlns:p14="http://schemas.microsoft.com/office/powerpoint/2010/main" val="3574913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700" dirty="0">
                <a:latin typeface="Eras Demi ITC" panose="020B0805030504020804" pitchFamily="34" charset="0"/>
              </a:rPr>
              <a:t>Overall Analysis of ARIMA</a:t>
            </a:r>
          </a:p>
        </p:txBody>
      </p:sp>
      <p:sp>
        <p:nvSpPr>
          <p:cNvPr id="3" name="Content Placeholder 2"/>
          <p:cNvSpPr>
            <a:spLocks noGrp="1"/>
          </p:cNvSpPr>
          <p:nvPr>
            <p:ph sz="half" idx="1"/>
          </p:nvPr>
        </p:nvSpPr>
        <p:spPr>
          <a:xfrm>
            <a:off x="5437630" y="1410508"/>
            <a:ext cx="6172412" cy="2403846"/>
          </a:xfrm>
        </p:spPr>
        <p:txBody>
          <a:bodyPr/>
          <a:lstStyle/>
          <a:p>
            <a:pPr marL="0" indent="0">
              <a:buNone/>
            </a:pPr>
            <a:r>
              <a:rPr lang="en-US" sz="1800" dirty="0">
                <a:solidFill>
                  <a:srgbClr val="292929"/>
                </a:solidFill>
                <a:latin typeface="+mj-lt"/>
              </a:rPr>
              <a:t>This analysis using ARIMA lead overall to appreciable results. This model demonstrated in fact to offer good prediction accuracy and to be relatively fast compared to other alternatives such as RRNs (Recurrent Neural Networks).</a:t>
            </a:r>
          </a:p>
          <a:p>
            <a:pPr marL="0" indent="0">
              <a:buNone/>
            </a:pPr>
            <a:endParaRPr lang="en-US" sz="1800" dirty="0">
              <a:solidFill>
                <a:srgbClr val="292929"/>
              </a:solidFill>
              <a:latin typeface="+mj-lt"/>
            </a:endParaRPr>
          </a:p>
          <a:p>
            <a:pPr marL="0" indent="0">
              <a:buNone/>
            </a:pPr>
            <a:r>
              <a:rPr lang="en-IN" sz="1800" dirty="0">
                <a:latin typeface="+mj-lt"/>
              </a:rPr>
              <a:t>ARIMA can lead to particularly good results if applied to short time predictions (like has been used in this example)</a:t>
            </a:r>
          </a:p>
          <a:p>
            <a:pPr marL="0" indent="0">
              <a:buNone/>
            </a:pPr>
            <a:endParaRPr lang="en-IN" sz="1800" dirty="0">
              <a:latin typeface="+mj-lt"/>
            </a:endParaRPr>
          </a:p>
          <a:p>
            <a:pPr marL="0" indent="0">
              <a:buNone/>
            </a:pPr>
            <a:endParaRPr lang="en-IN" sz="1800" dirty="0">
              <a:latin typeface="+mj-lt"/>
            </a:endParaRPr>
          </a:p>
        </p:txBody>
      </p:sp>
      <p:sp>
        <p:nvSpPr>
          <p:cNvPr id="4" name="Content Placeholder 3"/>
          <p:cNvSpPr>
            <a:spLocks noGrp="1"/>
          </p:cNvSpPr>
          <p:nvPr>
            <p:ph sz="half" idx="2"/>
          </p:nvPr>
        </p:nvSpPr>
        <p:spPr/>
        <p:txBody>
          <a:bodyPr/>
          <a:lstStyle/>
          <a:p>
            <a:pPr marL="0" indent="0">
              <a:buNone/>
            </a:pPr>
            <a:r>
              <a:rPr lang="en-IN" sz="1700" dirty="0"/>
              <a:t>We can use the summary function to confirm the results of the ARIMA model are within acceptable limits. In the last part, we append every forecasted return and the actual return to the forecasted returns series and the actual returns series respectively.</a:t>
            </a:r>
          </a:p>
          <a:p>
            <a:pPr marL="0" indent="0">
              <a:buNone/>
            </a:pPr>
            <a:r>
              <a:rPr lang="en-IN" sz="1700" dirty="0"/>
              <a:t>Thanks to NSEPY we can get the data for free. </a:t>
            </a:r>
          </a:p>
          <a:p>
            <a:pPr marL="0" indent="0">
              <a:buNone/>
            </a:pPr>
            <a:endParaRPr lang="en-IN" sz="1700" dirty="0"/>
          </a:p>
          <a:p>
            <a:pPr marL="0" indent="0">
              <a:buNone/>
            </a:pPr>
            <a:endParaRPr lang="en-IN" sz="1700" dirty="0"/>
          </a:p>
        </p:txBody>
      </p:sp>
      <p:pic>
        <p:nvPicPr>
          <p:cNvPr id="5" name="Picture 4"/>
          <p:cNvPicPr>
            <a:picLocks noChangeAspect="1"/>
          </p:cNvPicPr>
          <p:nvPr/>
        </p:nvPicPr>
        <p:blipFill>
          <a:blip r:embed="rId2"/>
          <a:stretch>
            <a:fillRect/>
          </a:stretch>
        </p:blipFill>
        <p:spPr>
          <a:xfrm>
            <a:off x="164133" y="1294326"/>
            <a:ext cx="5273497" cy="4669941"/>
          </a:xfrm>
          <a:prstGeom prst="rect">
            <a:avLst/>
          </a:prstGeom>
        </p:spPr>
      </p:pic>
      <p:sp>
        <p:nvSpPr>
          <p:cNvPr id="7" name="TextBox 6"/>
          <p:cNvSpPr txBox="1"/>
          <p:nvPr/>
        </p:nvSpPr>
        <p:spPr>
          <a:xfrm>
            <a:off x="4888006" y="6080449"/>
            <a:ext cx="7149738" cy="923330"/>
          </a:xfrm>
          <a:prstGeom prst="rect">
            <a:avLst/>
          </a:prstGeom>
          <a:noFill/>
        </p:spPr>
        <p:txBody>
          <a:bodyPr wrap="square" rtlCol="0">
            <a:spAutoFit/>
          </a:bodyPr>
          <a:lstStyle/>
          <a:p>
            <a:r>
              <a:rPr lang="en-IN" dirty="0"/>
              <a:t>https://finance.yahoo.com/quote/TSLA/history?period1=1436486400&amp;period2=1594339200&amp;interval=1d&amp;filter=history&amp;frequency=1d</a:t>
            </a:r>
          </a:p>
          <a:p>
            <a:endParaRPr lang="en-IN" dirty="0"/>
          </a:p>
        </p:txBody>
      </p:sp>
      <p:cxnSp>
        <p:nvCxnSpPr>
          <p:cNvPr id="9" name="Elbow Connector 8"/>
          <p:cNvCxnSpPr>
            <a:stCxn id="7" idx="1"/>
          </p:cNvCxnSpPr>
          <p:nvPr/>
        </p:nvCxnSpPr>
        <p:spPr>
          <a:xfrm rot="10800000">
            <a:off x="3561806" y="5964268"/>
            <a:ext cx="1326200" cy="577847"/>
          </a:xfrm>
          <a:prstGeom prst="bentConnector3">
            <a:avLst>
              <a:gd name="adj1" fmla="val 9990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606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b="1" dirty="0">
                <a:solidFill>
                  <a:schemeClr val="tx1"/>
                </a:solidFill>
                <a:latin typeface="Eras Demi ITC" panose="020B0805030504020804" pitchFamily="34" charset="0"/>
              </a:rPr>
              <a:t>Prediction Graphs</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00" y="2271841"/>
            <a:ext cx="5954805" cy="4076707"/>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27" y="1176968"/>
            <a:ext cx="4831429" cy="4053030"/>
          </a:xfrm>
          <a:prstGeom prst="rect">
            <a:avLst/>
          </a:prstGeom>
        </p:spPr>
      </p:pic>
    </p:spTree>
    <p:extLst>
      <p:ext uri="{BB962C8B-B14F-4D97-AF65-F5344CB8AC3E}">
        <p14:creationId xmlns:p14="http://schemas.microsoft.com/office/powerpoint/2010/main" val="229847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42CD5-E887-4BC0-A447-2C9BD87CCF6D}"/>
              </a:ext>
            </a:extLst>
          </p:cNvPr>
          <p:cNvSpPr txBox="1"/>
          <p:nvPr/>
        </p:nvSpPr>
        <p:spPr>
          <a:xfrm>
            <a:off x="916466" y="490375"/>
            <a:ext cx="6381317" cy="923330"/>
          </a:xfrm>
          <a:prstGeom prst="rect">
            <a:avLst/>
          </a:prstGeom>
          <a:noFill/>
        </p:spPr>
        <p:txBody>
          <a:bodyPr wrap="square" rtlCol="0" anchor="ctr">
            <a:spAutoFit/>
          </a:bodyPr>
          <a:lstStyle/>
          <a:p>
            <a:r>
              <a:rPr lang="en-US" altLang="ko-KR" sz="5400" b="1" dirty="0">
                <a:solidFill>
                  <a:schemeClr val="bg1"/>
                </a:solidFill>
                <a:latin typeface="Eras Demi ITC" panose="020B0805030504020804" pitchFamily="34" charset="0"/>
                <a:cs typeface="Arial" pitchFamily="34" charset="0"/>
              </a:rPr>
              <a:t>The Team </a:t>
            </a:r>
            <a:r>
              <a:rPr lang="en-US" altLang="ko-KR" sz="5400" dirty="0">
                <a:solidFill>
                  <a:schemeClr val="bg1"/>
                </a:solidFill>
                <a:latin typeface="Assassin$" panose="02000000000000000000" pitchFamily="2" charset="0"/>
                <a:cs typeface="Arial" pitchFamily="34" charset="0"/>
              </a:rPr>
              <a:t>*()</a:t>
            </a:r>
            <a:endParaRPr lang="ko-KR" altLang="en-US" sz="5400" dirty="0">
              <a:solidFill>
                <a:schemeClr val="bg1"/>
              </a:solidFill>
              <a:latin typeface="Assassin$" panose="02000000000000000000" pitchFamily="2" charset="0"/>
              <a:cs typeface="Arial" pitchFamily="34" charset="0"/>
            </a:endParaRPr>
          </a:p>
        </p:txBody>
      </p:sp>
      <p:sp>
        <p:nvSpPr>
          <p:cNvPr id="6" name="TextBox 5">
            <a:extLst>
              <a:ext uri="{FF2B5EF4-FFF2-40B4-BE49-F238E27FC236}">
                <a16:creationId xmlns:a16="http://schemas.microsoft.com/office/drawing/2014/main" id="{DC68DF2B-C085-49BB-A82B-A4640385577E}"/>
              </a:ext>
            </a:extLst>
          </p:cNvPr>
          <p:cNvSpPr txBox="1"/>
          <p:nvPr/>
        </p:nvSpPr>
        <p:spPr>
          <a:xfrm>
            <a:off x="7855132" y="1626733"/>
            <a:ext cx="3622765" cy="3323987"/>
          </a:xfrm>
          <a:prstGeom prst="rect">
            <a:avLst/>
          </a:prstGeom>
          <a:noFill/>
        </p:spPr>
        <p:txBody>
          <a:bodyPr wrap="square" rtlCol="0" anchor="ctr">
            <a:spAutoFit/>
          </a:bodyPr>
          <a:lstStyle/>
          <a:p>
            <a:pPr algn="r"/>
            <a:r>
              <a:rPr lang="en-IN" sz="3000" dirty="0">
                <a:solidFill>
                  <a:schemeClr val="bg1"/>
                </a:solidFill>
                <a:latin typeface="Eras Demi ITC" panose="020B0805030504020804" pitchFamily="34" charset="0"/>
              </a:rPr>
              <a:t>“Talent wins games, but </a:t>
            </a:r>
            <a:r>
              <a:rPr lang="en-IN" sz="3000" b="1" dirty="0">
                <a:solidFill>
                  <a:schemeClr val="bg1"/>
                </a:solidFill>
                <a:latin typeface="Eras Demi ITC" panose="020B0805030504020804" pitchFamily="34" charset="0"/>
              </a:rPr>
              <a:t>teamwork</a:t>
            </a:r>
            <a:r>
              <a:rPr lang="en-IN" sz="3000" dirty="0">
                <a:solidFill>
                  <a:schemeClr val="bg1"/>
                </a:solidFill>
                <a:latin typeface="Eras Demi ITC" panose="020B0805030504020804" pitchFamily="34" charset="0"/>
              </a:rPr>
              <a:t> and intelligence win championships”</a:t>
            </a:r>
          </a:p>
          <a:p>
            <a:pPr algn="r"/>
            <a:endParaRPr lang="en-GB" altLang="ko-KR" sz="3000" dirty="0">
              <a:solidFill>
                <a:schemeClr val="bg1"/>
              </a:solidFill>
              <a:latin typeface="Eras Demi ITC" panose="020B0805030504020804" pitchFamily="34" charset="0"/>
              <a:cs typeface="Arial" pitchFamily="34" charset="0"/>
            </a:endParaRPr>
          </a:p>
          <a:p>
            <a:pPr algn="r"/>
            <a:r>
              <a:rPr lang="en-GB" altLang="ko-KR" sz="3000" dirty="0">
                <a:solidFill>
                  <a:schemeClr val="bg1"/>
                </a:solidFill>
                <a:latin typeface="Eras Demi ITC" panose="020B0805030504020804" pitchFamily="34" charset="0"/>
                <a:cs typeface="Arial" pitchFamily="34" charset="0"/>
              </a:rPr>
              <a:t>- Michael Jordan</a:t>
            </a:r>
            <a:endParaRPr lang="ko-KR" altLang="en-US" sz="3000" dirty="0">
              <a:solidFill>
                <a:schemeClr val="bg1"/>
              </a:solidFill>
              <a:latin typeface="Eras Demi ITC" panose="020B0805030504020804" pitchFamily="34" charset="0"/>
              <a:cs typeface="Arial" pitchFamily="34" charset="0"/>
            </a:endParaRPr>
          </a:p>
        </p:txBody>
      </p:sp>
    </p:spTree>
    <p:extLst>
      <p:ext uri="{BB962C8B-B14F-4D97-AF65-F5344CB8AC3E}">
        <p14:creationId xmlns:p14="http://schemas.microsoft.com/office/powerpoint/2010/main" val="3994176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970" y="2505854"/>
            <a:ext cx="5308979" cy="40429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54" y="720596"/>
            <a:ext cx="5460259" cy="3032798"/>
          </a:xfrm>
          <a:prstGeom prst="rect">
            <a:avLst/>
          </a:prstGeom>
        </p:spPr>
      </p:pic>
    </p:spTree>
    <p:extLst>
      <p:ext uri="{BB962C8B-B14F-4D97-AF65-F5344CB8AC3E}">
        <p14:creationId xmlns:p14="http://schemas.microsoft.com/office/powerpoint/2010/main" val="2110995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b="1" dirty="0">
                <a:latin typeface="Eras Demi ITC" panose="020B0805030504020804" pitchFamily="34" charset="0"/>
              </a:rPr>
              <a:t>Reliance Stock Prediction </a:t>
            </a:r>
          </a:p>
        </p:txBody>
      </p:sp>
      <p:grpSp>
        <p:nvGrpSpPr>
          <p:cNvPr id="3" name="Graphic 14">
            <a:extLst>
              <a:ext uri="{FF2B5EF4-FFF2-40B4-BE49-F238E27FC236}">
                <a16:creationId xmlns:a16="http://schemas.microsoft.com/office/drawing/2014/main" id="{B4FE7D60-7341-4271-B3A5-DF527AD3F1DC}"/>
              </a:ext>
            </a:extLst>
          </p:cNvPr>
          <p:cNvGrpSpPr/>
          <p:nvPr/>
        </p:nvGrpSpPr>
        <p:grpSpPr>
          <a:xfrm>
            <a:off x="2582971" y="1492889"/>
            <a:ext cx="7144504" cy="4524733"/>
            <a:chOff x="2444748" y="555045"/>
            <a:chExt cx="7282048" cy="5727454"/>
          </a:xfrm>
        </p:grpSpPr>
        <p:sp>
          <p:nvSpPr>
            <p:cNvPr id="4" name="Freeform: Shape 115">
              <a:extLst>
                <a:ext uri="{FF2B5EF4-FFF2-40B4-BE49-F238E27FC236}">
                  <a16:creationId xmlns:a16="http://schemas.microsoft.com/office/drawing/2014/main" id="{728B05DE-80B7-4632-88D9-A7A09F18F766}"/>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116">
              <a:extLst>
                <a:ext uri="{FF2B5EF4-FFF2-40B4-BE49-F238E27FC236}">
                  <a16:creationId xmlns:a16="http://schemas.microsoft.com/office/drawing/2014/main" id="{0DE855A1-6190-4C60-BEB5-0CF5A94579C4}"/>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117">
              <a:extLst>
                <a:ext uri="{FF2B5EF4-FFF2-40B4-BE49-F238E27FC236}">
                  <a16:creationId xmlns:a16="http://schemas.microsoft.com/office/drawing/2014/main" id="{8E924B81-239C-4ACF-9DC9-27D2E0C921E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118">
              <a:extLst>
                <a:ext uri="{FF2B5EF4-FFF2-40B4-BE49-F238E27FC236}">
                  <a16:creationId xmlns:a16="http://schemas.microsoft.com/office/drawing/2014/main" id="{78336072-E071-4BF1-B58F-CEC0FE366B73}"/>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119">
              <a:extLst>
                <a:ext uri="{FF2B5EF4-FFF2-40B4-BE49-F238E27FC236}">
                  <a16:creationId xmlns:a16="http://schemas.microsoft.com/office/drawing/2014/main" id="{313B16B5-4086-4AA7-93AD-8AB5A28E955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120">
              <a:extLst>
                <a:ext uri="{FF2B5EF4-FFF2-40B4-BE49-F238E27FC236}">
                  <a16:creationId xmlns:a16="http://schemas.microsoft.com/office/drawing/2014/main" id="{6D521418-AB88-44E3-84C0-DE831E98722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121">
              <a:extLst>
                <a:ext uri="{FF2B5EF4-FFF2-40B4-BE49-F238E27FC236}">
                  <a16:creationId xmlns:a16="http://schemas.microsoft.com/office/drawing/2014/main" id="{1671CF04-8583-4B4C-8106-EAD145AA35D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22">
              <a:extLst>
                <a:ext uri="{FF2B5EF4-FFF2-40B4-BE49-F238E27FC236}">
                  <a16:creationId xmlns:a16="http://schemas.microsoft.com/office/drawing/2014/main" id="{22C2FE84-1514-43CF-BC79-26A16AF1FAB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3067" y="1789814"/>
            <a:ext cx="6549240" cy="2962500"/>
          </a:xfrm>
          <a:prstGeom prst="rect">
            <a:avLst/>
          </a:prstGeom>
        </p:spPr>
      </p:pic>
    </p:spTree>
    <p:extLst>
      <p:ext uri="{BB962C8B-B14F-4D97-AF65-F5344CB8AC3E}">
        <p14:creationId xmlns:p14="http://schemas.microsoft.com/office/powerpoint/2010/main" val="88371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B5CBCC57-300C-4B06-ADD7-0DD5D751695A}"/>
              </a:ext>
            </a:extLst>
          </p:cNvPr>
          <p:cNvSpPr/>
          <p:nvPr/>
        </p:nvSpPr>
        <p:spPr>
          <a:xfrm>
            <a:off x="1524000" y="2776538"/>
            <a:ext cx="9144000" cy="1381188"/>
          </a:xfrm>
          <a:prstGeom prst="rect">
            <a:avLst/>
          </a:prstGeom>
        </p:spPr>
        <p:txBody>
          <a:bodyPr vert="horz" lIns="91440" tIns="45720" rIns="91440" bIns="45720" rtlCol="0" anchor="ctr">
            <a:normAutofit fontScale="92500"/>
          </a:bodyPr>
          <a:lstStyle/>
          <a:p>
            <a:pPr algn="ctr" defTabSz="914400">
              <a:lnSpc>
                <a:spcPct val="90000"/>
              </a:lnSpc>
              <a:spcBef>
                <a:spcPct val="0"/>
              </a:spcBef>
              <a:spcAft>
                <a:spcPts val="600"/>
              </a:spcAft>
            </a:pPr>
            <a:r>
              <a:rPr lang="en-US" sz="8500" b="1" dirty="0">
                <a:ln w="0"/>
                <a:solidFill>
                  <a:schemeClr val="bg2"/>
                </a:solidFill>
                <a:effectLst>
                  <a:outerShdw blurRad="38100" dist="19050" dir="2700000" algn="tl" rotWithShape="0">
                    <a:schemeClr val="dk1">
                      <a:alpha val="40000"/>
                    </a:schemeClr>
                  </a:outerShdw>
                </a:effectLst>
                <a:latin typeface="+mj-lt"/>
                <a:ea typeface="+mj-ea"/>
                <a:cs typeface="+mj-cs"/>
              </a:rPr>
              <a:t>IMPLEMENTATION</a:t>
            </a:r>
            <a:endParaRPr lang="en-US" sz="4000" b="1" kern="1200" cap="none" spc="0" dirty="0">
              <a:ln w="0"/>
              <a:solidFill>
                <a:schemeClr val="bg2"/>
              </a:solidFill>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195005343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3959" y="370364"/>
            <a:ext cx="11573197" cy="724247"/>
          </a:xfrm>
        </p:spPr>
        <p:txBody>
          <a:bodyPr>
            <a:normAutofit fontScale="77500" lnSpcReduction="20000"/>
          </a:bodyPr>
          <a:lstStyle/>
          <a:p>
            <a:r>
              <a:rPr lang="en-GB" b="1" dirty="0">
                <a:latin typeface="Eras Demi ITC" panose="020B0805030504020804" pitchFamily="34" charset="0"/>
              </a:rPr>
              <a:t>App Development using Flutter Framework</a:t>
            </a:r>
            <a:endParaRPr lang="en-US" b="1" dirty="0">
              <a:latin typeface="Eras Demi ITC" panose="020B0805030504020804" pitchFamily="34" charset="0"/>
            </a:endParaRPr>
          </a:p>
        </p:txBody>
      </p:sp>
      <p:grpSp>
        <p:nvGrpSpPr>
          <p:cNvPr id="7" name="Group 6">
            <a:extLst>
              <a:ext uri="{FF2B5EF4-FFF2-40B4-BE49-F238E27FC236}">
                <a16:creationId xmlns:a16="http://schemas.microsoft.com/office/drawing/2014/main" id="{3915478C-B836-4112-BE47-4744C91FA4CD}"/>
              </a:ext>
            </a:extLst>
          </p:cNvPr>
          <p:cNvGrpSpPr/>
          <p:nvPr/>
        </p:nvGrpSpPr>
        <p:grpSpPr>
          <a:xfrm>
            <a:off x="917786" y="5067470"/>
            <a:ext cx="792000" cy="792000"/>
            <a:chOff x="3923928" y="2038003"/>
            <a:chExt cx="864096" cy="864096"/>
          </a:xfrm>
        </p:grpSpPr>
        <p:sp>
          <p:nvSpPr>
            <p:cNvPr id="8" name="Oval 7">
              <a:extLst>
                <a:ext uri="{FF2B5EF4-FFF2-40B4-BE49-F238E27FC236}">
                  <a16:creationId xmlns:a16="http://schemas.microsoft.com/office/drawing/2014/main" id="{A65B205B-AED0-42C1-9152-0763A2F618CC}"/>
                </a:ext>
              </a:extLst>
            </p:cNvPr>
            <p:cNvSpPr/>
            <p:nvPr/>
          </p:nvSpPr>
          <p:spPr>
            <a:xfrm>
              <a:off x="3923928" y="2038003"/>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9" name="Up Arrow 6">
              <a:extLst>
                <a:ext uri="{FF2B5EF4-FFF2-40B4-BE49-F238E27FC236}">
                  <a16:creationId xmlns:a16="http://schemas.microsoft.com/office/drawing/2014/main" id="{8715A5FC-57E5-4F05-8C61-8BDE3FB17606}"/>
                </a:ext>
              </a:extLst>
            </p:cNvPr>
            <p:cNvSpPr/>
            <p:nvPr/>
          </p:nvSpPr>
          <p:spPr>
            <a:xfrm>
              <a:off x="4077300" y="2168836"/>
              <a:ext cx="557353" cy="60243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sp>
        <p:nvSpPr>
          <p:cNvPr id="10" name="TextBox 9">
            <a:extLst>
              <a:ext uri="{FF2B5EF4-FFF2-40B4-BE49-F238E27FC236}">
                <a16:creationId xmlns:a16="http://schemas.microsoft.com/office/drawing/2014/main" id="{3ABFC34B-C1B8-40BF-BB7C-F0FFC41B564A}"/>
              </a:ext>
            </a:extLst>
          </p:cNvPr>
          <p:cNvSpPr txBox="1"/>
          <p:nvPr/>
        </p:nvSpPr>
        <p:spPr>
          <a:xfrm>
            <a:off x="3022283" y="5153047"/>
            <a:ext cx="7367495" cy="738664"/>
          </a:xfrm>
          <a:prstGeom prst="rect">
            <a:avLst/>
          </a:prstGeom>
          <a:noFill/>
        </p:spPr>
        <p:txBody>
          <a:bodyPr wrap="square" rtlCol="0">
            <a:spAutoFit/>
          </a:bodyPr>
          <a:lstStyle/>
          <a:p>
            <a:pPr algn="just"/>
            <a:r>
              <a:rPr lang="en-IN" altLang="ko-KR" sz="1400" dirty="0">
                <a:latin typeface="Bahnschrift" panose="020B0502040204020203" pitchFamily="34" charset="0"/>
              </a:rPr>
              <a:t>Flutter is an open-source UI software development kit created by Google. It is used to develop applications for Android, iOS, Linux, Mac, Windows, Google Fuchsia and the web from a single codebase.</a:t>
            </a:r>
            <a:endParaRPr lang="en-US" altLang="ko-KR" sz="1400" dirty="0">
              <a:solidFill>
                <a:schemeClr val="tx1"/>
              </a:solidFill>
              <a:latin typeface="Bahnschrift" panose="020B0502040204020203" pitchFamily="34" charset="0"/>
            </a:endParaRPr>
          </a:p>
        </p:txBody>
      </p:sp>
      <p:grpSp>
        <p:nvGrpSpPr>
          <p:cNvPr id="12" name="Group 11">
            <a:extLst>
              <a:ext uri="{FF2B5EF4-FFF2-40B4-BE49-F238E27FC236}">
                <a16:creationId xmlns:a16="http://schemas.microsoft.com/office/drawing/2014/main" id="{10ED7005-0DD4-4FAA-B90E-5DCED259E2D4}"/>
              </a:ext>
            </a:extLst>
          </p:cNvPr>
          <p:cNvGrpSpPr/>
          <p:nvPr/>
        </p:nvGrpSpPr>
        <p:grpSpPr>
          <a:xfrm rot="10800000">
            <a:off x="10482214" y="5713892"/>
            <a:ext cx="792000" cy="792000"/>
            <a:chOff x="3923928" y="2038003"/>
            <a:chExt cx="864096" cy="864096"/>
          </a:xfrm>
        </p:grpSpPr>
        <p:sp>
          <p:nvSpPr>
            <p:cNvPr id="13" name="Oval 12">
              <a:extLst>
                <a:ext uri="{FF2B5EF4-FFF2-40B4-BE49-F238E27FC236}">
                  <a16:creationId xmlns:a16="http://schemas.microsoft.com/office/drawing/2014/main" id="{782B5A17-DEC2-4246-ACE9-B45B8D600CCC}"/>
                </a:ext>
              </a:extLst>
            </p:cNvPr>
            <p:cNvSpPr/>
            <p:nvPr/>
          </p:nvSpPr>
          <p:spPr>
            <a:xfrm>
              <a:off x="3923928" y="2038003"/>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14" name="Up Arrow 17">
              <a:extLst>
                <a:ext uri="{FF2B5EF4-FFF2-40B4-BE49-F238E27FC236}">
                  <a16:creationId xmlns:a16="http://schemas.microsoft.com/office/drawing/2014/main" id="{8BB7FAB2-A4EC-4EFC-B479-0B0212405597}"/>
                </a:ext>
              </a:extLst>
            </p:cNvPr>
            <p:cNvSpPr/>
            <p:nvPr/>
          </p:nvSpPr>
          <p:spPr>
            <a:xfrm>
              <a:off x="4077300" y="2132943"/>
              <a:ext cx="557353" cy="602431"/>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sp>
        <p:nvSpPr>
          <p:cNvPr id="15" name="TextBox 14">
            <a:extLst>
              <a:ext uri="{FF2B5EF4-FFF2-40B4-BE49-F238E27FC236}">
                <a16:creationId xmlns:a16="http://schemas.microsoft.com/office/drawing/2014/main" id="{E3F51031-1C2E-4D09-9A36-4677AC65C6EC}"/>
              </a:ext>
            </a:extLst>
          </p:cNvPr>
          <p:cNvSpPr txBox="1"/>
          <p:nvPr/>
        </p:nvSpPr>
        <p:spPr>
          <a:xfrm>
            <a:off x="3022283" y="5912713"/>
            <a:ext cx="6077769" cy="738664"/>
          </a:xfrm>
          <a:prstGeom prst="rect">
            <a:avLst/>
          </a:prstGeom>
          <a:noFill/>
        </p:spPr>
        <p:txBody>
          <a:bodyPr wrap="square" rtlCol="0">
            <a:spAutoFit/>
          </a:bodyPr>
          <a:lstStyle/>
          <a:p>
            <a:pPr algn="just"/>
            <a:r>
              <a:rPr lang="en-IN" altLang="ko-KR" sz="1400" dirty="0">
                <a:latin typeface="Bahnschrift" panose="020B0502040204020203" pitchFamily="34" charset="0"/>
              </a:rPr>
              <a:t>Flutter's engine, written primarily in C++, provides low-level rendering support using Google's Skia graphics library. Additionally, it interfaces with platform-specific SDKs such as those provided by Android and iOS.</a:t>
            </a:r>
            <a:endParaRPr lang="en-US" altLang="ko-KR" sz="1400" dirty="0">
              <a:solidFill>
                <a:schemeClr val="tx1"/>
              </a:solidFill>
              <a:latin typeface="Bahnschrift" panose="020B0502040204020203" pitchFamily="34" charset="0"/>
            </a:endParaRPr>
          </a:p>
        </p:txBody>
      </p:sp>
      <p:pic>
        <p:nvPicPr>
          <p:cNvPr id="3" name="Picture Placeholder 2"/>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9858" r="9858"/>
          <a:stretch>
            <a:fillRect/>
          </a:stretch>
        </p:blipFill>
        <p:spPr/>
      </p:pic>
      <p:pic>
        <p:nvPicPr>
          <p:cNvPr id="18" name="Picture Placeholder 17"/>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839" r="839"/>
          <a:stretch>
            <a:fillRect/>
          </a:stretch>
        </p:blipFill>
        <p:spPr>
          <a:xfrm>
            <a:off x="3022283" y="1351270"/>
            <a:ext cx="6156551" cy="3451558"/>
          </a:xfrm>
        </p:spPr>
      </p:pic>
      <p:pic>
        <p:nvPicPr>
          <p:cNvPr id="5" name="Picture Placeholder 4"/>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9887" r="9887"/>
          <a:stretch>
            <a:fillRect/>
          </a:stretch>
        </p:blipFill>
        <p:spPr/>
      </p:pic>
      <p:sp>
        <p:nvSpPr>
          <p:cNvPr id="21" name="Rounded Rectangle 7">
            <a:extLst>
              <a:ext uri="{FF2B5EF4-FFF2-40B4-BE49-F238E27FC236}">
                <a16:creationId xmlns:a16="http://schemas.microsoft.com/office/drawing/2014/main" id="{890A206E-8EB0-46CB-87E5-BB62DA827BE4}"/>
              </a:ext>
            </a:extLst>
          </p:cNvPr>
          <p:cNvSpPr/>
          <p:nvPr/>
        </p:nvSpPr>
        <p:spPr>
          <a:xfrm rot="19296866">
            <a:off x="2222324" y="5123810"/>
            <a:ext cx="432344" cy="679319"/>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Trapezoid 13">
            <a:extLst>
              <a:ext uri="{FF2B5EF4-FFF2-40B4-BE49-F238E27FC236}">
                <a16:creationId xmlns:a16="http://schemas.microsoft.com/office/drawing/2014/main" id="{EAB635DE-58EF-4585-A0F5-0790A1957A5B}"/>
              </a:ext>
            </a:extLst>
          </p:cNvPr>
          <p:cNvSpPr/>
          <p:nvPr/>
        </p:nvSpPr>
        <p:spPr>
          <a:xfrm rot="1742485">
            <a:off x="9421079" y="5857177"/>
            <a:ext cx="752784" cy="627244"/>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24079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2485" y="0"/>
            <a:ext cx="9570720" cy="815608"/>
          </a:xfrm>
          <a:prstGeom prst="rect">
            <a:avLst/>
          </a:prstGeom>
          <a:noFill/>
        </p:spPr>
        <p:txBody>
          <a:bodyPr wrap="square" rtlCol="0">
            <a:spAutoFit/>
          </a:bodyPr>
          <a:lstStyle/>
          <a:p>
            <a:pPr algn="ctr"/>
            <a:r>
              <a:rPr lang="en-IN" sz="4700" b="1">
                <a:latin typeface="Eras Demi ITC" panose="020B0805030504020804" pitchFamily="34" charset="0"/>
              </a:rPr>
              <a:t>Implementation Strategy </a:t>
            </a:r>
            <a:endParaRPr lang="en-IN" sz="4700" b="1" dirty="0">
              <a:latin typeface="Eras Demi ITC" panose="020B0805030504020804" pitchFamily="34" charset="0"/>
            </a:endParaRPr>
          </a:p>
        </p:txBody>
      </p:sp>
      <p:graphicFrame>
        <p:nvGraphicFramePr>
          <p:cNvPr id="140" name="Table 139"/>
          <p:cNvGraphicFramePr>
            <a:graphicFrameLocks noGrp="1"/>
          </p:cNvGraphicFramePr>
          <p:nvPr>
            <p:extLst>
              <p:ext uri="{D42A27DB-BD31-4B8C-83A1-F6EECF244321}">
                <p14:modId xmlns:p14="http://schemas.microsoft.com/office/powerpoint/2010/main" val="4281992590"/>
              </p:ext>
            </p:extLst>
          </p:nvPr>
        </p:nvGraphicFramePr>
        <p:xfrm>
          <a:off x="499193" y="766985"/>
          <a:ext cx="11077304" cy="5768236"/>
        </p:xfrm>
        <a:graphic>
          <a:graphicData uri="http://schemas.openxmlformats.org/drawingml/2006/table">
            <a:tbl>
              <a:tblPr firstRow="1" bandRow="1">
                <a:tableStyleId>{AF606853-7671-496A-8E4F-DF71F8EC918B}</a:tableStyleId>
              </a:tblPr>
              <a:tblGrid>
                <a:gridCol w="2769326">
                  <a:extLst>
                    <a:ext uri="{9D8B030D-6E8A-4147-A177-3AD203B41FA5}">
                      <a16:colId xmlns:a16="http://schemas.microsoft.com/office/drawing/2014/main" val="2098835413"/>
                    </a:ext>
                  </a:extLst>
                </a:gridCol>
                <a:gridCol w="2769326">
                  <a:extLst>
                    <a:ext uri="{9D8B030D-6E8A-4147-A177-3AD203B41FA5}">
                      <a16:colId xmlns:a16="http://schemas.microsoft.com/office/drawing/2014/main" val="786302713"/>
                    </a:ext>
                  </a:extLst>
                </a:gridCol>
                <a:gridCol w="2769326">
                  <a:extLst>
                    <a:ext uri="{9D8B030D-6E8A-4147-A177-3AD203B41FA5}">
                      <a16:colId xmlns:a16="http://schemas.microsoft.com/office/drawing/2014/main" val="2069972596"/>
                    </a:ext>
                  </a:extLst>
                </a:gridCol>
                <a:gridCol w="2769326">
                  <a:extLst>
                    <a:ext uri="{9D8B030D-6E8A-4147-A177-3AD203B41FA5}">
                      <a16:colId xmlns:a16="http://schemas.microsoft.com/office/drawing/2014/main" val="1151777731"/>
                    </a:ext>
                  </a:extLst>
                </a:gridCol>
              </a:tblGrid>
              <a:tr h="525981">
                <a:tc>
                  <a:txBody>
                    <a:bodyPr/>
                    <a:lstStyle/>
                    <a:p>
                      <a:pPr algn="ctr"/>
                      <a:r>
                        <a:rPr lang="en-IN" sz="1400" b="1">
                          <a:latin typeface="Eras Demi ITC" panose="020B0805030504020804" pitchFamily="34" charset="0"/>
                        </a:rPr>
                        <a:t>Task Name</a:t>
                      </a:r>
                      <a:endParaRPr lang="en-IN" sz="1400" b="1" dirty="0">
                        <a:latin typeface="Eras Demi ITC" panose="020B0805030504020804" pitchFamily="34" charset="0"/>
                      </a:endParaRPr>
                    </a:p>
                  </a:txBody>
                  <a:tcPr/>
                </a:tc>
                <a:tc>
                  <a:txBody>
                    <a:bodyPr/>
                    <a:lstStyle/>
                    <a:p>
                      <a:pPr algn="ctr"/>
                      <a:r>
                        <a:rPr lang="en-IN" sz="1400" b="1">
                          <a:latin typeface="Eras Demi ITC" panose="020B0805030504020804" pitchFamily="34" charset="0"/>
                        </a:rPr>
                        <a:t>Task Description </a:t>
                      </a:r>
                      <a:endParaRPr lang="en-IN" sz="1400" b="1" dirty="0">
                        <a:latin typeface="Eras Demi ITC" panose="020B0805030504020804" pitchFamily="34" charset="0"/>
                      </a:endParaRPr>
                    </a:p>
                  </a:txBody>
                  <a:tcPr/>
                </a:tc>
                <a:tc>
                  <a:txBody>
                    <a:bodyPr/>
                    <a:lstStyle/>
                    <a:p>
                      <a:pPr algn="ctr"/>
                      <a:r>
                        <a:rPr lang="en-IN" sz="1400" b="1">
                          <a:latin typeface="Eras Demi ITC" panose="020B0805030504020804" pitchFamily="34" charset="0"/>
                        </a:rPr>
                        <a:t>Technology Outlook</a:t>
                      </a:r>
                      <a:endParaRPr lang="en-IN" sz="1400" b="1" dirty="0">
                        <a:latin typeface="Eras Demi ITC" panose="020B0805030504020804" pitchFamily="34" charset="0"/>
                      </a:endParaRPr>
                    </a:p>
                  </a:txBody>
                  <a:tcPr/>
                </a:tc>
                <a:tc>
                  <a:txBody>
                    <a:bodyPr/>
                    <a:lstStyle/>
                    <a:p>
                      <a:pPr algn="ctr"/>
                      <a:r>
                        <a:rPr lang="en-IN" sz="1400" b="1">
                          <a:latin typeface="Eras Demi ITC" panose="020B0805030504020804" pitchFamily="34" charset="0"/>
                        </a:rPr>
                        <a:t>Technology Required</a:t>
                      </a:r>
                      <a:endParaRPr lang="en-IN" sz="1400" b="1" dirty="0">
                        <a:latin typeface="Eras Demi ITC" panose="020B0805030504020804" pitchFamily="34" charset="0"/>
                      </a:endParaRPr>
                    </a:p>
                  </a:txBody>
                  <a:tcPr/>
                </a:tc>
                <a:extLst>
                  <a:ext uri="{0D108BD9-81ED-4DB2-BD59-A6C34878D82A}">
                    <a16:rowId xmlns:a16="http://schemas.microsoft.com/office/drawing/2014/main" val="2309900614"/>
                  </a:ext>
                </a:extLst>
              </a:tr>
              <a:tr h="1608929">
                <a:tc>
                  <a:txBody>
                    <a:bodyPr/>
                    <a:lstStyle/>
                    <a:p>
                      <a:pPr algn="ctr"/>
                      <a:endParaRPr lang="en-IN" sz="1400"/>
                    </a:p>
                    <a:p>
                      <a:pPr algn="ctr"/>
                      <a:endParaRPr lang="en-IN" sz="1400"/>
                    </a:p>
                    <a:p>
                      <a:pPr algn="ctr"/>
                      <a:endParaRPr lang="en-IN" sz="1400"/>
                    </a:p>
                    <a:p>
                      <a:pPr algn="ctr"/>
                      <a:r>
                        <a:rPr lang="en-IN" sz="1800" b="1"/>
                        <a:t>Login</a:t>
                      </a:r>
                      <a:r>
                        <a:rPr lang="en-IN" sz="1800" b="1" baseline="0"/>
                        <a:t> Page </a:t>
                      </a:r>
                      <a:endParaRPr lang="en-IN" sz="1800" b="1" dirty="0"/>
                    </a:p>
                  </a:txBody>
                  <a:tcPr/>
                </a:tc>
                <a:tc>
                  <a:txBody>
                    <a:bodyPr/>
                    <a:lstStyle/>
                    <a:p>
                      <a:pPr algn="ctr"/>
                      <a:endParaRPr lang="en-IN" sz="1200"/>
                    </a:p>
                    <a:p>
                      <a:pPr algn="ctr"/>
                      <a:r>
                        <a:rPr lang="en-IN" sz="1400"/>
                        <a:t>Build a login page where user will input his credentials to login to the app which will verify credentials from user database, and then redirect to the home page.</a:t>
                      </a:r>
                      <a:endParaRPr lang="en-IN" sz="1400" dirty="0"/>
                    </a:p>
                  </a:txBody>
                  <a:tcPr anchor="ctr"/>
                </a:tc>
                <a:tc>
                  <a:txBody>
                    <a:bodyPr/>
                    <a:lstStyle/>
                    <a:p>
                      <a:pPr marL="0" marR="0" indent="0" algn="ctr" defTabSz="914423" rtl="0" eaLnBrk="1" fontAlgn="auto" latinLnBrk="0" hangingPunct="1">
                        <a:lnSpc>
                          <a:spcPct val="100000"/>
                        </a:lnSpc>
                        <a:spcBef>
                          <a:spcPts val="0"/>
                        </a:spcBef>
                        <a:spcAft>
                          <a:spcPts val="0"/>
                        </a:spcAft>
                        <a:buClrTx/>
                        <a:buSzTx/>
                        <a:buFontTx/>
                        <a:buNone/>
                        <a:tabLst/>
                        <a:defRPr/>
                      </a:pPr>
                      <a:endParaRPr lang="en-IN" sz="1400"/>
                    </a:p>
                    <a:p>
                      <a:pPr marL="0" marR="0" indent="0" algn="ctr" defTabSz="914423" rtl="0" eaLnBrk="1" fontAlgn="auto" latinLnBrk="0" hangingPunct="1">
                        <a:lnSpc>
                          <a:spcPct val="100000"/>
                        </a:lnSpc>
                        <a:spcBef>
                          <a:spcPts val="0"/>
                        </a:spcBef>
                        <a:spcAft>
                          <a:spcPts val="0"/>
                        </a:spcAft>
                        <a:buClrTx/>
                        <a:buSzTx/>
                        <a:buFontTx/>
                        <a:buNone/>
                        <a:tabLst/>
                        <a:defRPr/>
                      </a:pPr>
                      <a:endParaRPr lang="en-IN" sz="1400"/>
                    </a:p>
                    <a:p>
                      <a:pPr marL="0" marR="0" indent="0" algn="ctr" defTabSz="914423" rtl="0" eaLnBrk="1" fontAlgn="auto" latinLnBrk="0" hangingPunct="1">
                        <a:lnSpc>
                          <a:spcPct val="100000"/>
                        </a:lnSpc>
                        <a:spcBef>
                          <a:spcPts val="0"/>
                        </a:spcBef>
                        <a:spcAft>
                          <a:spcPts val="0"/>
                        </a:spcAft>
                        <a:buClrTx/>
                        <a:buSzTx/>
                        <a:buFontTx/>
                        <a:buNone/>
                        <a:tabLst/>
                        <a:defRPr/>
                      </a:pPr>
                      <a:endParaRPr lang="en-IN" sz="1400"/>
                    </a:p>
                    <a:p>
                      <a:pPr marL="0" marR="0" indent="0" algn="ctr" defTabSz="914423" rtl="0" eaLnBrk="1" fontAlgn="auto" latinLnBrk="0" hangingPunct="1">
                        <a:lnSpc>
                          <a:spcPct val="100000"/>
                        </a:lnSpc>
                        <a:spcBef>
                          <a:spcPts val="0"/>
                        </a:spcBef>
                        <a:spcAft>
                          <a:spcPts val="0"/>
                        </a:spcAft>
                        <a:buClrTx/>
                        <a:buSzTx/>
                        <a:buFontTx/>
                        <a:buNone/>
                        <a:tabLst/>
                        <a:defRPr/>
                      </a:pPr>
                      <a:r>
                        <a:rPr lang="en-IN" sz="1800"/>
                        <a:t>App Development, Authentication </a:t>
                      </a:r>
                    </a:p>
                    <a:p>
                      <a:pPr algn="ctr"/>
                      <a:endParaRPr lang="en-IN" sz="1400" dirty="0"/>
                    </a:p>
                  </a:txBody>
                  <a:tcPr/>
                </a:tc>
                <a:tc>
                  <a:txBody>
                    <a:bodyPr/>
                    <a:lstStyle/>
                    <a:p>
                      <a:pPr algn="ctr"/>
                      <a:endParaRPr lang="en-IN" sz="1400"/>
                    </a:p>
                    <a:p>
                      <a:pPr algn="ctr"/>
                      <a:endParaRPr lang="en-IN" sz="1400"/>
                    </a:p>
                    <a:p>
                      <a:pPr algn="ctr"/>
                      <a:r>
                        <a:rPr lang="en-IN" sz="1400"/>
                        <a:t>Flutter Framework, Dart Programming Language, Firebase Console</a:t>
                      </a:r>
                      <a:endParaRPr lang="en-IN" sz="1400" dirty="0"/>
                    </a:p>
                  </a:txBody>
                  <a:tcPr/>
                </a:tc>
                <a:extLst>
                  <a:ext uri="{0D108BD9-81ED-4DB2-BD59-A6C34878D82A}">
                    <a16:rowId xmlns:a16="http://schemas.microsoft.com/office/drawing/2014/main" val="2794776336"/>
                  </a:ext>
                </a:extLst>
              </a:tr>
              <a:tr h="1130863">
                <a:tc>
                  <a:txBody>
                    <a:bodyPr/>
                    <a:lstStyle/>
                    <a:p>
                      <a:pPr algn="ctr"/>
                      <a:r>
                        <a:rPr lang="en-IN" sz="1800" b="1" i="0" kern="1200">
                          <a:solidFill>
                            <a:schemeClr val="lt1"/>
                          </a:solidFill>
                          <a:effectLst/>
                          <a:latin typeface="+mn-lt"/>
                          <a:ea typeface="+mn-ea"/>
                          <a:cs typeface="+mn-cs"/>
                        </a:rPr>
                        <a:t>Stock List Page</a:t>
                      </a:r>
                      <a:endParaRPr lang="en-IN" sz="1400" dirty="0"/>
                    </a:p>
                  </a:txBody>
                  <a:tcPr anchor="ctr"/>
                </a:tc>
                <a:tc>
                  <a:txBody>
                    <a:bodyPr/>
                    <a:lstStyle/>
                    <a:p>
                      <a:pPr algn="ctr"/>
                      <a:r>
                        <a:rPr lang="en-US" sz="1400" b="0" i="0" kern="1200">
                          <a:solidFill>
                            <a:schemeClr val="lt1"/>
                          </a:solidFill>
                          <a:effectLst/>
                          <a:latin typeface="+mn-lt"/>
                          <a:ea typeface="+mn-ea"/>
                          <a:cs typeface="+mn-cs"/>
                        </a:rPr>
                        <a:t>Build a page which will display to the user the list of stocks in his profile. It should have a search widget which will allow him to search from his list of stocks to add to his dashboard.</a:t>
                      </a:r>
                      <a:endParaRPr lang="en-IN" sz="1050" dirty="0"/>
                    </a:p>
                  </a:txBody>
                  <a:tcPr anchor="ctr"/>
                </a:tc>
                <a:tc>
                  <a:txBody>
                    <a:bodyPr/>
                    <a:lstStyle/>
                    <a:p>
                      <a:pPr algn="ctr"/>
                      <a:r>
                        <a:rPr lang="en-IN" sz="1800" b="0" i="0" kern="1200">
                          <a:solidFill>
                            <a:schemeClr val="lt1"/>
                          </a:solidFill>
                          <a:effectLst/>
                          <a:latin typeface="+mn-lt"/>
                          <a:ea typeface="+mn-ea"/>
                          <a:cs typeface="+mn-cs"/>
                        </a:rPr>
                        <a:t>App Development, DBMS</a:t>
                      </a:r>
                      <a:endParaRPr lang="en-IN" sz="1400" dirty="0"/>
                    </a:p>
                  </a:txBody>
                  <a:tcPr anchor="ctr"/>
                </a:tc>
                <a:tc>
                  <a:txBody>
                    <a:bodyPr/>
                    <a:lstStyle/>
                    <a:p>
                      <a:pPr algn="ctr"/>
                      <a:r>
                        <a:rPr lang="en-IN" sz="1400" b="0" i="0" kern="1200">
                          <a:solidFill>
                            <a:schemeClr val="lt1"/>
                          </a:solidFill>
                          <a:effectLst/>
                          <a:latin typeface="+mn-lt"/>
                          <a:ea typeface="+mn-ea"/>
                          <a:cs typeface="+mn-cs"/>
                        </a:rPr>
                        <a:t>Flutter Framework, Dart Programming Language, Firebase Console</a:t>
                      </a:r>
                      <a:endParaRPr lang="en-IN" sz="1100" dirty="0"/>
                    </a:p>
                  </a:txBody>
                  <a:tcPr anchor="ctr"/>
                </a:tc>
                <a:extLst>
                  <a:ext uri="{0D108BD9-81ED-4DB2-BD59-A6C34878D82A}">
                    <a16:rowId xmlns:a16="http://schemas.microsoft.com/office/drawing/2014/main" val="507634876"/>
                  </a:ext>
                </a:extLst>
              </a:tr>
              <a:tr h="1130863">
                <a:tc>
                  <a:txBody>
                    <a:bodyPr/>
                    <a:lstStyle/>
                    <a:p>
                      <a:pPr algn="ctr"/>
                      <a:r>
                        <a:rPr lang="en-IN" sz="1800" b="1" i="0" kern="1200">
                          <a:solidFill>
                            <a:schemeClr val="lt1"/>
                          </a:solidFill>
                          <a:effectLst/>
                          <a:latin typeface="+mn-lt"/>
                          <a:ea typeface="+mn-ea"/>
                          <a:cs typeface="+mn-cs"/>
                        </a:rPr>
                        <a:t>Stock Analysis API</a:t>
                      </a:r>
                      <a:endParaRPr lang="en-IN" sz="1400" dirty="0"/>
                    </a:p>
                  </a:txBody>
                  <a:tcPr anchor="ctr"/>
                </a:tc>
                <a:tc>
                  <a:txBody>
                    <a:bodyPr/>
                    <a:lstStyle/>
                    <a:p>
                      <a:pPr algn="ctr"/>
                      <a:r>
                        <a:rPr lang="en-US" sz="1400" b="0" i="0" kern="1200">
                          <a:solidFill>
                            <a:schemeClr val="lt1"/>
                          </a:solidFill>
                          <a:effectLst/>
                          <a:latin typeface="+mn-lt"/>
                          <a:ea typeface="+mn-ea"/>
                          <a:cs typeface="+mn-cs"/>
                        </a:rPr>
                        <a:t>Get Stock Data from NSEPY and analyze the closing prices over a period of time to forecast future stock prices</a:t>
                      </a:r>
                      <a:endParaRPr lang="en-IN" sz="1050" dirty="0"/>
                    </a:p>
                  </a:txBody>
                  <a:tcPr anchor="ctr"/>
                </a:tc>
                <a:tc>
                  <a:txBody>
                    <a:bodyPr/>
                    <a:lstStyle/>
                    <a:p>
                      <a:pPr algn="ctr"/>
                      <a:r>
                        <a:rPr lang="en-US" sz="1800" b="0" i="0" kern="1200">
                          <a:solidFill>
                            <a:schemeClr val="lt1"/>
                          </a:solidFill>
                          <a:effectLst/>
                          <a:latin typeface="+mn-lt"/>
                          <a:ea typeface="+mn-ea"/>
                          <a:cs typeface="+mn-cs"/>
                        </a:rPr>
                        <a:t>Time Series Analysis, Data Analysis</a:t>
                      </a:r>
                      <a:endParaRPr lang="en-IN" sz="1400" dirty="0"/>
                    </a:p>
                  </a:txBody>
                  <a:tcPr anchor="ctr"/>
                </a:tc>
                <a:tc>
                  <a:txBody>
                    <a:bodyPr/>
                    <a:lstStyle/>
                    <a:p>
                      <a:pPr algn="ctr"/>
                      <a:r>
                        <a:rPr lang="en-IN" sz="1400" b="0" i="0" kern="1200">
                          <a:solidFill>
                            <a:schemeClr val="lt1"/>
                          </a:solidFill>
                          <a:effectLst/>
                          <a:latin typeface="+mn-lt"/>
                          <a:ea typeface="+mn-ea"/>
                          <a:cs typeface="+mn-cs"/>
                        </a:rPr>
                        <a:t>Python, ARIMA, numpy, pandas, mathplotlib, statsmodels, JSON, Python, Flask Microframework, Azure Web Services</a:t>
                      </a:r>
                      <a:endParaRPr lang="en-IN" sz="1100" dirty="0"/>
                    </a:p>
                  </a:txBody>
                  <a:tcPr anchor="ctr"/>
                </a:tc>
                <a:extLst>
                  <a:ext uri="{0D108BD9-81ED-4DB2-BD59-A6C34878D82A}">
                    <a16:rowId xmlns:a16="http://schemas.microsoft.com/office/drawing/2014/main" val="1565921763"/>
                  </a:ext>
                </a:extLst>
              </a:tr>
              <a:tr h="1130863">
                <a:tc>
                  <a:txBody>
                    <a:bodyPr/>
                    <a:lstStyle/>
                    <a:p>
                      <a:pPr algn="ctr"/>
                      <a:r>
                        <a:rPr lang="en-IN" sz="1800" b="1" i="0" kern="1200">
                          <a:solidFill>
                            <a:schemeClr val="lt1"/>
                          </a:solidFill>
                          <a:effectLst/>
                          <a:latin typeface="+mn-lt"/>
                          <a:ea typeface="+mn-ea"/>
                          <a:cs typeface="+mn-cs"/>
                        </a:rPr>
                        <a:t>Stock Analysis Page</a:t>
                      </a:r>
                      <a:endParaRPr lang="en-IN" sz="1400" dirty="0"/>
                    </a:p>
                  </a:txBody>
                  <a:tcPr anchor="ctr"/>
                </a:tc>
                <a:tc>
                  <a:txBody>
                    <a:bodyPr/>
                    <a:lstStyle/>
                    <a:p>
                      <a:pPr algn="ctr"/>
                      <a:r>
                        <a:rPr lang="en-US" sz="1400" b="0" i="0" kern="1200">
                          <a:solidFill>
                            <a:schemeClr val="lt1"/>
                          </a:solidFill>
                          <a:effectLst/>
                          <a:latin typeface="+mn-lt"/>
                          <a:ea typeface="+mn-ea"/>
                          <a:cs typeface="+mn-cs"/>
                        </a:rPr>
                        <a:t>Build a page to display future prediction of the stock, It will contain a button to redirect to More Information Page</a:t>
                      </a:r>
                      <a:endParaRPr lang="en-IN" sz="1050" dirty="0"/>
                    </a:p>
                  </a:txBody>
                  <a:tcPr anchor="ctr"/>
                </a:tc>
                <a:tc>
                  <a:txBody>
                    <a:bodyPr/>
                    <a:lstStyle/>
                    <a:p>
                      <a:pPr algn="ctr"/>
                      <a:r>
                        <a:rPr lang="en-IN" sz="1800" b="0" i="0" kern="1200">
                          <a:solidFill>
                            <a:schemeClr val="lt1"/>
                          </a:solidFill>
                          <a:effectLst/>
                          <a:latin typeface="+mn-lt"/>
                          <a:ea typeface="+mn-ea"/>
                          <a:cs typeface="+mn-cs"/>
                        </a:rPr>
                        <a:t>App Development, DBMS</a:t>
                      </a:r>
                      <a:endParaRPr lang="en-IN" sz="1400" dirty="0"/>
                    </a:p>
                  </a:txBody>
                  <a:tcPr anchor="ctr"/>
                </a:tc>
                <a:tc>
                  <a:txBody>
                    <a:bodyPr/>
                    <a:lstStyle/>
                    <a:p>
                      <a:pPr algn="ctr"/>
                      <a:r>
                        <a:rPr lang="en-IN" sz="1400" b="0" i="0" kern="1200">
                          <a:solidFill>
                            <a:schemeClr val="lt1"/>
                          </a:solidFill>
                          <a:effectLst/>
                          <a:latin typeface="+mn-lt"/>
                          <a:ea typeface="+mn-ea"/>
                          <a:cs typeface="+mn-cs"/>
                        </a:rPr>
                        <a:t>Flutter Framework, Dart Programming Language, Firebase Console</a:t>
                      </a:r>
                      <a:endParaRPr lang="en-IN" sz="1100" dirty="0"/>
                    </a:p>
                  </a:txBody>
                  <a:tcPr anchor="ctr"/>
                </a:tc>
                <a:extLst>
                  <a:ext uri="{0D108BD9-81ED-4DB2-BD59-A6C34878D82A}">
                    <a16:rowId xmlns:a16="http://schemas.microsoft.com/office/drawing/2014/main" val="464963431"/>
                  </a:ext>
                </a:extLst>
              </a:tr>
            </a:tbl>
          </a:graphicData>
        </a:graphic>
      </p:graphicFrame>
    </p:spTree>
    <p:extLst>
      <p:ext uri="{BB962C8B-B14F-4D97-AF65-F5344CB8AC3E}">
        <p14:creationId xmlns:p14="http://schemas.microsoft.com/office/powerpoint/2010/main" val="96693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22092"/>
            <a:ext cx="11573197" cy="724247"/>
          </a:xfrm>
        </p:spPr>
        <p:txBody>
          <a:bodyPr>
            <a:normAutofit fontScale="92500" lnSpcReduction="10000"/>
          </a:bodyPr>
          <a:lstStyle/>
          <a:p>
            <a:r>
              <a:rPr lang="en-IN" b="1" dirty="0">
                <a:latin typeface="Eras Demi ITC" panose="020B0805030504020804" pitchFamily="34" charset="0"/>
              </a:rPr>
              <a:t>Implementation Tools </a:t>
            </a:r>
            <a:endParaRPr lang="en-US" b="1" dirty="0">
              <a:latin typeface="Eras Demi ITC" panose="020B0805030504020804" pitchFamily="34" charset="0"/>
            </a:endParaRPr>
          </a:p>
        </p:txBody>
      </p:sp>
      <p:grpSp>
        <p:nvGrpSpPr>
          <p:cNvPr id="16" name="Group 15">
            <a:extLst>
              <a:ext uri="{FF2B5EF4-FFF2-40B4-BE49-F238E27FC236}">
                <a16:creationId xmlns:a16="http://schemas.microsoft.com/office/drawing/2014/main" id="{2463057F-D15A-46AD-B4EC-C237A5008335}"/>
              </a:ext>
            </a:extLst>
          </p:cNvPr>
          <p:cNvGrpSpPr/>
          <p:nvPr/>
        </p:nvGrpSpPr>
        <p:grpSpPr>
          <a:xfrm>
            <a:off x="3790357" y="1804828"/>
            <a:ext cx="2546898" cy="2822827"/>
            <a:chOff x="3790357" y="1727004"/>
            <a:chExt cx="2546898" cy="2822827"/>
          </a:xfrm>
        </p:grpSpPr>
        <p:sp>
          <p:nvSpPr>
            <p:cNvPr id="15" name="Freeform: Shape 14">
              <a:extLst>
                <a:ext uri="{FF2B5EF4-FFF2-40B4-BE49-F238E27FC236}">
                  <a16:creationId xmlns:a16="http://schemas.microsoft.com/office/drawing/2014/main" id="{4D2DAD0F-97B3-4B17-A1F3-55C96040494E}"/>
                </a:ext>
              </a:extLst>
            </p:cNvPr>
            <p:cNvSpPr/>
            <p:nvPr/>
          </p:nvSpPr>
          <p:spPr>
            <a:xfrm rot="20419300">
              <a:off x="3790357" y="2577464"/>
              <a:ext cx="1591629" cy="1972367"/>
            </a:xfrm>
            <a:custGeom>
              <a:avLst/>
              <a:gdLst>
                <a:gd name="connsiteX0" fmla="*/ 760649 w 1591629"/>
                <a:gd name="connsiteY0" fmla="*/ 0 h 1972367"/>
                <a:gd name="connsiteX1" fmla="*/ 795715 w 1591629"/>
                <a:gd name="connsiteY1" fmla="*/ 13842 h 1972367"/>
                <a:gd name="connsiteX2" fmla="*/ 1152838 w 1591629"/>
                <a:gd name="connsiteY2" fmla="*/ 196556 h 1972367"/>
                <a:gd name="connsiteX3" fmla="*/ 1196210 w 1591629"/>
                <a:gd name="connsiteY3" fmla="*/ 213167 h 1972367"/>
                <a:gd name="connsiteX4" fmla="*/ 1261729 w 1591629"/>
                <a:gd name="connsiteY4" fmla="*/ 339129 h 1972367"/>
                <a:gd name="connsiteX5" fmla="*/ 1204515 w 1591629"/>
                <a:gd name="connsiteY5" fmla="*/ 402340 h 1972367"/>
                <a:gd name="connsiteX6" fmla="*/ 1122386 w 1591629"/>
                <a:gd name="connsiteY6" fmla="*/ 429101 h 1972367"/>
                <a:gd name="connsiteX7" fmla="*/ 1115927 w 1591629"/>
                <a:gd name="connsiteY7" fmla="*/ 432793 h 1972367"/>
                <a:gd name="connsiteX8" fmla="*/ 1205899 w 1591629"/>
                <a:gd name="connsiteY8" fmla="*/ 485854 h 1972367"/>
                <a:gd name="connsiteX9" fmla="*/ 1354931 w 1591629"/>
                <a:gd name="connsiteY9" fmla="*/ 569367 h 1972367"/>
                <a:gd name="connsiteX10" fmla="*/ 1447673 w 1591629"/>
                <a:gd name="connsiteY10" fmla="*/ 631656 h 1972367"/>
                <a:gd name="connsiteX11" fmla="*/ 1531186 w 1591629"/>
                <a:gd name="connsiteY11" fmla="*/ 681487 h 1972367"/>
                <a:gd name="connsiteX12" fmla="*/ 1591629 w 1591629"/>
                <a:gd name="connsiteY12" fmla="*/ 712029 h 1972367"/>
                <a:gd name="connsiteX13" fmla="*/ 1142918 w 1591629"/>
                <a:gd name="connsiteY13" fmla="*/ 1972367 h 1972367"/>
                <a:gd name="connsiteX14" fmla="*/ 1137497 w 1591629"/>
                <a:gd name="connsiteY14" fmla="*/ 1967119 h 1972367"/>
                <a:gd name="connsiteX15" fmla="*/ 1111313 w 1591629"/>
                <a:gd name="connsiteY15" fmla="*/ 1921728 h 1972367"/>
                <a:gd name="connsiteX16" fmla="*/ 1006575 w 1591629"/>
                <a:gd name="connsiteY16" fmla="*/ 1776849 h 1972367"/>
                <a:gd name="connsiteX17" fmla="*/ 949361 w 1591629"/>
                <a:gd name="connsiteY17" fmla="*/ 1677187 h 1972367"/>
                <a:gd name="connsiteX18" fmla="*/ 878767 w 1591629"/>
                <a:gd name="connsiteY18" fmla="*/ 1515697 h 1972367"/>
                <a:gd name="connsiteX19" fmla="*/ 763879 w 1591629"/>
                <a:gd name="connsiteY19" fmla="*/ 1288227 h 1972367"/>
                <a:gd name="connsiteX20" fmla="*/ 751421 w 1591629"/>
                <a:gd name="connsiteY20" fmla="*/ 1258698 h 1972367"/>
                <a:gd name="connsiteX21" fmla="*/ 708972 w 1591629"/>
                <a:gd name="connsiteY21" fmla="*/ 1229629 h 1972367"/>
                <a:gd name="connsiteX22" fmla="*/ 657295 w 1591629"/>
                <a:gd name="connsiteY22" fmla="*/ 1208866 h 1972367"/>
                <a:gd name="connsiteX23" fmla="*/ 626382 w 1591629"/>
                <a:gd name="connsiteY23" fmla="*/ 1176568 h 1972367"/>
                <a:gd name="connsiteX24" fmla="*/ 501804 w 1591629"/>
                <a:gd name="connsiteY24" fmla="*/ 1111511 h 1972367"/>
                <a:gd name="connsiteX25" fmla="*/ 408140 w 1591629"/>
                <a:gd name="connsiteY25" fmla="*/ 1116125 h 1972367"/>
                <a:gd name="connsiteX26" fmla="*/ 340776 w 1591629"/>
                <a:gd name="connsiteY26" fmla="*/ 1093978 h 1972367"/>
                <a:gd name="connsiteX27" fmla="*/ 313092 w 1591629"/>
                <a:gd name="connsiteY27" fmla="*/ 1069985 h 1972367"/>
                <a:gd name="connsiteX28" fmla="*/ 255417 w 1591629"/>
                <a:gd name="connsiteY28" fmla="*/ 991086 h 1972367"/>
                <a:gd name="connsiteX29" fmla="*/ 248034 w 1591629"/>
                <a:gd name="connsiteY29" fmla="*/ 868354 h 1972367"/>
                <a:gd name="connsiteX30" fmla="*/ 278025 w 1591629"/>
                <a:gd name="connsiteY30" fmla="*/ 822214 h 1972367"/>
                <a:gd name="connsiteX31" fmla="*/ 318628 w 1591629"/>
                <a:gd name="connsiteY31" fmla="*/ 768230 h 1972367"/>
                <a:gd name="connsiteX32" fmla="*/ 331086 w 1591629"/>
                <a:gd name="connsiteY32" fmla="*/ 747928 h 1972367"/>
                <a:gd name="connsiteX33" fmla="*/ 349080 w 1591629"/>
                <a:gd name="connsiteY33" fmla="*/ 725320 h 1972367"/>
                <a:gd name="connsiteX34" fmla="*/ 351849 w 1591629"/>
                <a:gd name="connsiteY34" fmla="*/ 653342 h 1972367"/>
                <a:gd name="connsiteX35" fmla="*/ 303402 w 1591629"/>
                <a:gd name="connsiteY35" fmla="*/ 567060 h 1972367"/>
                <a:gd name="connsiteX36" fmla="*/ 319551 w 1591629"/>
                <a:gd name="connsiteY36" fmla="*/ 546297 h 1972367"/>
                <a:gd name="connsiteX37" fmla="*/ 348619 w 1591629"/>
                <a:gd name="connsiteY37" fmla="*/ 553679 h 1972367"/>
                <a:gd name="connsiteX38" fmla="*/ 369382 w 1591629"/>
                <a:gd name="connsiteY38" fmla="*/ 553218 h 1972367"/>
                <a:gd name="connsiteX39" fmla="*/ 367998 w 1591629"/>
                <a:gd name="connsiteY39" fmla="*/ 537992 h 1972367"/>
                <a:gd name="connsiteX40" fmla="*/ 350004 w 1591629"/>
                <a:gd name="connsiteY40" fmla="*/ 527380 h 1972367"/>
                <a:gd name="connsiteX41" fmla="*/ 269259 w 1591629"/>
                <a:gd name="connsiteY41" fmla="*/ 520458 h 1972367"/>
                <a:gd name="connsiteX42" fmla="*/ 103155 w 1591629"/>
                <a:gd name="connsiteY42" fmla="*/ 475703 h 1972367"/>
                <a:gd name="connsiteX43" fmla="*/ 21948 w 1591629"/>
                <a:gd name="connsiteY43" fmla="*/ 412491 h 1972367"/>
                <a:gd name="connsiteX44" fmla="*/ 724 w 1591629"/>
                <a:gd name="connsiteY44" fmla="*/ 318366 h 1972367"/>
                <a:gd name="connsiteX45" fmla="*/ 45480 w 1591629"/>
                <a:gd name="connsiteY45" fmla="*/ 166104 h 1972367"/>
                <a:gd name="connsiteX46" fmla="*/ 65320 w 1591629"/>
                <a:gd name="connsiteY46" fmla="*/ 164258 h 1972367"/>
                <a:gd name="connsiteX47" fmla="*/ 58860 w 1591629"/>
                <a:gd name="connsiteY47" fmla="*/ 152262 h 1972367"/>
                <a:gd name="connsiteX48" fmla="*/ 83776 w 1591629"/>
                <a:gd name="connsiteY48" fmla="*/ 188712 h 1972367"/>
                <a:gd name="connsiteX49" fmla="*/ 72702 w 1591629"/>
                <a:gd name="connsiteY49" fmla="*/ 269457 h 1972367"/>
                <a:gd name="connsiteX50" fmla="*/ 70395 w 1591629"/>
                <a:gd name="connsiteY50" fmla="*/ 326671 h 1972367"/>
                <a:gd name="connsiteX51" fmla="*/ 90697 w 1591629"/>
                <a:gd name="connsiteY51" fmla="*/ 351125 h 1972367"/>
                <a:gd name="connsiteX52" fmla="*/ 229117 w 1591629"/>
                <a:gd name="connsiteY52" fmla="*/ 382500 h 1972367"/>
                <a:gd name="connsiteX53" fmla="*/ 458894 w 1591629"/>
                <a:gd name="connsiteY53" fmla="*/ 374195 h 1972367"/>
                <a:gd name="connsiteX54" fmla="*/ 487039 w 1591629"/>
                <a:gd name="connsiteY54" fmla="*/ 357585 h 1972367"/>
                <a:gd name="connsiteX55" fmla="*/ 676674 w 1591629"/>
                <a:gd name="connsiteY55" fmla="*/ 278685 h 1972367"/>
                <a:gd name="connsiteX56" fmla="*/ 780489 w 1591629"/>
                <a:gd name="connsiteY56" fmla="*/ 262998 h 1972367"/>
                <a:gd name="connsiteX57" fmla="*/ 838626 w 1591629"/>
                <a:gd name="connsiteY57" fmla="*/ 252385 h 1972367"/>
                <a:gd name="connsiteX58" fmla="*/ 886149 w 1591629"/>
                <a:gd name="connsiteY58" fmla="*/ 262075 h 1972367"/>
                <a:gd name="connsiteX59" fmla="*/ 915218 w 1591629"/>
                <a:gd name="connsiteY59" fmla="*/ 266227 h 1972367"/>
                <a:gd name="connsiteX60" fmla="*/ 943363 w 1591629"/>
                <a:gd name="connsiteY60" fmla="*/ 259306 h 1972367"/>
                <a:gd name="connsiteX61" fmla="*/ 996885 w 1591629"/>
                <a:gd name="connsiteY61" fmla="*/ 279608 h 1972367"/>
                <a:gd name="connsiteX62" fmla="*/ 1013496 w 1591629"/>
                <a:gd name="connsiteY62" fmla="*/ 288375 h 1972367"/>
                <a:gd name="connsiteX63" fmla="*/ 1075784 w 1591629"/>
                <a:gd name="connsiteY63" fmla="*/ 288375 h 1972367"/>
                <a:gd name="connsiteX64" fmla="*/ 1057328 w 1591629"/>
                <a:gd name="connsiteY64" fmla="*/ 269457 h 1972367"/>
                <a:gd name="connsiteX65" fmla="*/ 922139 w 1591629"/>
                <a:gd name="connsiteY65" fmla="*/ 180869 h 1972367"/>
                <a:gd name="connsiteX66" fmla="*/ 775414 w 1591629"/>
                <a:gd name="connsiteY66" fmla="*/ 59521 h 1972367"/>
                <a:gd name="connsiteX67" fmla="*/ 750037 w 1591629"/>
                <a:gd name="connsiteY67" fmla="*/ 11535 h 1972367"/>
                <a:gd name="connsiteX68" fmla="*/ 760649 w 1591629"/>
                <a:gd name="connsiteY68" fmla="*/ 0 h 19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91629" h="1972367">
                  <a:moveTo>
                    <a:pt x="760649" y="0"/>
                  </a:moveTo>
                  <a:cubicBezTo>
                    <a:pt x="774491" y="461"/>
                    <a:pt x="786026" y="5075"/>
                    <a:pt x="795715" y="13842"/>
                  </a:cubicBezTo>
                  <a:cubicBezTo>
                    <a:pt x="897684" y="108429"/>
                    <a:pt x="1025492" y="151800"/>
                    <a:pt x="1152838" y="196556"/>
                  </a:cubicBezTo>
                  <a:cubicBezTo>
                    <a:pt x="1167603" y="202093"/>
                    <a:pt x="1182368" y="206707"/>
                    <a:pt x="1196210" y="213167"/>
                  </a:cubicBezTo>
                  <a:cubicBezTo>
                    <a:pt x="1244657" y="234852"/>
                    <a:pt x="1271879" y="288375"/>
                    <a:pt x="1261729" y="339129"/>
                  </a:cubicBezTo>
                  <a:cubicBezTo>
                    <a:pt x="1255269" y="371427"/>
                    <a:pt x="1234506" y="391728"/>
                    <a:pt x="1204515" y="402340"/>
                  </a:cubicBezTo>
                  <a:cubicBezTo>
                    <a:pt x="1177292" y="412030"/>
                    <a:pt x="1149608" y="420335"/>
                    <a:pt x="1122386" y="429101"/>
                  </a:cubicBezTo>
                  <a:cubicBezTo>
                    <a:pt x="1120541" y="430024"/>
                    <a:pt x="1118695" y="431408"/>
                    <a:pt x="1115927" y="432793"/>
                  </a:cubicBezTo>
                  <a:cubicBezTo>
                    <a:pt x="1144994" y="453094"/>
                    <a:pt x="1175908" y="468782"/>
                    <a:pt x="1205899" y="485854"/>
                  </a:cubicBezTo>
                  <a:cubicBezTo>
                    <a:pt x="1255269" y="513538"/>
                    <a:pt x="1306023" y="540299"/>
                    <a:pt x="1354931" y="569367"/>
                  </a:cubicBezTo>
                  <a:cubicBezTo>
                    <a:pt x="1387229" y="588284"/>
                    <a:pt x="1420450" y="606740"/>
                    <a:pt x="1447673" y="631656"/>
                  </a:cubicBezTo>
                  <a:cubicBezTo>
                    <a:pt x="1472588" y="654726"/>
                    <a:pt x="1501195" y="668106"/>
                    <a:pt x="1531186" y="681487"/>
                  </a:cubicBezTo>
                  <a:lnTo>
                    <a:pt x="1591629" y="712029"/>
                  </a:lnTo>
                  <a:lnTo>
                    <a:pt x="1142918" y="1972367"/>
                  </a:lnTo>
                  <a:lnTo>
                    <a:pt x="1137497" y="1967119"/>
                  </a:lnTo>
                  <a:cubicBezTo>
                    <a:pt x="1126885" y="1953335"/>
                    <a:pt x="1118234" y="1938108"/>
                    <a:pt x="1111313" y="1921728"/>
                  </a:cubicBezTo>
                  <a:cubicBezTo>
                    <a:pt x="1087781" y="1864976"/>
                    <a:pt x="1053638" y="1816991"/>
                    <a:pt x="1006575" y="1776849"/>
                  </a:cubicBezTo>
                  <a:cubicBezTo>
                    <a:pt x="976122" y="1751011"/>
                    <a:pt x="957205" y="1716867"/>
                    <a:pt x="949361" y="1677187"/>
                  </a:cubicBezTo>
                  <a:cubicBezTo>
                    <a:pt x="937826" y="1618128"/>
                    <a:pt x="911526" y="1565067"/>
                    <a:pt x="878767" y="1515697"/>
                  </a:cubicBezTo>
                  <a:cubicBezTo>
                    <a:pt x="831243" y="1444180"/>
                    <a:pt x="792947" y="1368972"/>
                    <a:pt x="763879" y="1288227"/>
                  </a:cubicBezTo>
                  <a:cubicBezTo>
                    <a:pt x="760188" y="1278076"/>
                    <a:pt x="755112" y="1268848"/>
                    <a:pt x="751421" y="1258698"/>
                  </a:cubicBezTo>
                  <a:cubicBezTo>
                    <a:pt x="744500" y="1238396"/>
                    <a:pt x="735272" y="1225015"/>
                    <a:pt x="708972" y="1229629"/>
                  </a:cubicBezTo>
                  <a:cubicBezTo>
                    <a:pt x="689593" y="1233321"/>
                    <a:pt x="672060" y="1222247"/>
                    <a:pt x="657295" y="1208866"/>
                  </a:cubicBezTo>
                  <a:cubicBezTo>
                    <a:pt x="646222" y="1198716"/>
                    <a:pt x="635148" y="1188565"/>
                    <a:pt x="626382" y="1176568"/>
                  </a:cubicBezTo>
                  <a:cubicBezTo>
                    <a:pt x="595929" y="1133197"/>
                    <a:pt x="552558" y="1116125"/>
                    <a:pt x="501804" y="1111511"/>
                  </a:cubicBezTo>
                  <a:cubicBezTo>
                    <a:pt x="469967" y="1108281"/>
                    <a:pt x="439053" y="1109204"/>
                    <a:pt x="408140" y="1116125"/>
                  </a:cubicBezTo>
                  <a:cubicBezTo>
                    <a:pt x="381840" y="1121662"/>
                    <a:pt x="358308" y="1117048"/>
                    <a:pt x="340776" y="1093978"/>
                  </a:cubicBezTo>
                  <a:cubicBezTo>
                    <a:pt x="333393" y="1083827"/>
                    <a:pt x="323703" y="1075983"/>
                    <a:pt x="313092" y="1069985"/>
                  </a:cubicBezTo>
                  <a:cubicBezTo>
                    <a:pt x="281716" y="1052452"/>
                    <a:pt x="264183" y="1025229"/>
                    <a:pt x="255417" y="991086"/>
                  </a:cubicBezTo>
                  <a:cubicBezTo>
                    <a:pt x="245266" y="950483"/>
                    <a:pt x="234654" y="910341"/>
                    <a:pt x="248034" y="868354"/>
                  </a:cubicBezTo>
                  <a:cubicBezTo>
                    <a:pt x="254032" y="849898"/>
                    <a:pt x="262338" y="834210"/>
                    <a:pt x="278025" y="822214"/>
                  </a:cubicBezTo>
                  <a:cubicBezTo>
                    <a:pt x="296481" y="808372"/>
                    <a:pt x="311246" y="790839"/>
                    <a:pt x="318628" y="768230"/>
                  </a:cubicBezTo>
                  <a:cubicBezTo>
                    <a:pt x="320935" y="760848"/>
                    <a:pt x="326472" y="754388"/>
                    <a:pt x="331086" y="747928"/>
                  </a:cubicBezTo>
                  <a:cubicBezTo>
                    <a:pt x="336623" y="740085"/>
                    <a:pt x="343083" y="733164"/>
                    <a:pt x="349080" y="725320"/>
                  </a:cubicBezTo>
                  <a:cubicBezTo>
                    <a:pt x="374919" y="691638"/>
                    <a:pt x="374919" y="687485"/>
                    <a:pt x="351849" y="653342"/>
                  </a:cubicBezTo>
                  <a:cubicBezTo>
                    <a:pt x="333393" y="625658"/>
                    <a:pt x="314937" y="598435"/>
                    <a:pt x="303402" y="567060"/>
                  </a:cubicBezTo>
                  <a:cubicBezTo>
                    <a:pt x="298326" y="552756"/>
                    <a:pt x="303864" y="544913"/>
                    <a:pt x="319551" y="546297"/>
                  </a:cubicBezTo>
                  <a:cubicBezTo>
                    <a:pt x="329241" y="547220"/>
                    <a:pt x="338930" y="550911"/>
                    <a:pt x="348619" y="553679"/>
                  </a:cubicBezTo>
                  <a:cubicBezTo>
                    <a:pt x="355540" y="555525"/>
                    <a:pt x="363846" y="558755"/>
                    <a:pt x="369382" y="553218"/>
                  </a:cubicBezTo>
                  <a:cubicBezTo>
                    <a:pt x="371689" y="550911"/>
                    <a:pt x="369843" y="543067"/>
                    <a:pt x="367998" y="537992"/>
                  </a:cubicBezTo>
                  <a:cubicBezTo>
                    <a:pt x="364768" y="530148"/>
                    <a:pt x="357847" y="525995"/>
                    <a:pt x="350004" y="527380"/>
                  </a:cubicBezTo>
                  <a:cubicBezTo>
                    <a:pt x="322320" y="531993"/>
                    <a:pt x="296019" y="525073"/>
                    <a:pt x="269259" y="520458"/>
                  </a:cubicBezTo>
                  <a:cubicBezTo>
                    <a:pt x="212506" y="510769"/>
                    <a:pt x="155754" y="500157"/>
                    <a:pt x="103155" y="475703"/>
                  </a:cubicBezTo>
                  <a:cubicBezTo>
                    <a:pt x="71318" y="460938"/>
                    <a:pt x="44557" y="440175"/>
                    <a:pt x="21948" y="412491"/>
                  </a:cubicBezTo>
                  <a:cubicBezTo>
                    <a:pt x="-1122" y="383884"/>
                    <a:pt x="-1122" y="351586"/>
                    <a:pt x="724" y="318366"/>
                  </a:cubicBezTo>
                  <a:cubicBezTo>
                    <a:pt x="3954" y="264382"/>
                    <a:pt x="22410" y="214551"/>
                    <a:pt x="45480" y="166104"/>
                  </a:cubicBezTo>
                  <a:cubicBezTo>
                    <a:pt x="48248" y="160106"/>
                    <a:pt x="48710" y="160567"/>
                    <a:pt x="65320" y="164258"/>
                  </a:cubicBezTo>
                  <a:cubicBezTo>
                    <a:pt x="64859" y="159183"/>
                    <a:pt x="55631" y="158721"/>
                    <a:pt x="58860" y="152262"/>
                  </a:cubicBezTo>
                  <a:cubicBezTo>
                    <a:pt x="75009" y="157337"/>
                    <a:pt x="82853" y="168411"/>
                    <a:pt x="83776" y="188712"/>
                  </a:cubicBezTo>
                  <a:cubicBezTo>
                    <a:pt x="85160" y="216396"/>
                    <a:pt x="76855" y="242696"/>
                    <a:pt x="72702" y="269457"/>
                  </a:cubicBezTo>
                  <a:cubicBezTo>
                    <a:pt x="69473" y="288375"/>
                    <a:pt x="65320" y="307292"/>
                    <a:pt x="70395" y="326671"/>
                  </a:cubicBezTo>
                  <a:cubicBezTo>
                    <a:pt x="73164" y="338667"/>
                    <a:pt x="79162" y="346511"/>
                    <a:pt x="90697" y="351125"/>
                  </a:cubicBezTo>
                  <a:cubicBezTo>
                    <a:pt x="134991" y="369581"/>
                    <a:pt x="182054" y="377886"/>
                    <a:pt x="229117" y="382500"/>
                  </a:cubicBezTo>
                  <a:cubicBezTo>
                    <a:pt x="305709" y="389882"/>
                    <a:pt x="382763" y="388498"/>
                    <a:pt x="458894" y="374195"/>
                  </a:cubicBezTo>
                  <a:cubicBezTo>
                    <a:pt x="470890" y="371888"/>
                    <a:pt x="479195" y="366351"/>
                    <a:pt x="487039" y="357585"/>
                  </a:cubicBezTo>
                  <a:cubicBezTo>
                    <a:pt x="536870" y="299448"/>
                    <a:pt x="601005" y="274533"/>
                    <a:pt x="676674" y="278685"/>
                  </a:cubicBezTo>
                  <a:cubicBezTo>
                    <a:pt x="712202" y="280531"/>
                    <a:pt x="746346" y="270841"/>
                    <a:pt x="780489" y="262998"/>
                  </a:cubicBezTo>
                  <a:cubicBezTo>
                    <a:pt x="799868" y="258845"/>
                    <a:pt x="818785" y="254692"/>
                    <a:pt x="838626" y="252385"/>
                  </a:cubicBezTo>
                  <a:cubicBezTo>
                    <a:pt x="855697" y="250540"/>
                    <a:pt x="871846" y="251463"/>
                    <a:pt x="886149" y="262075"/>
                  </a:cubicBezTo>
                  <a:cubicBezTo>
                    <a:pt x="894916" y="268534"/>
                    <a:pt x="905067" y="268996"/>
                    <a:pt x="915218" y="266227"/>
                  </a:cubicBezTo>
                  <a:cubicBezTo>
                    <a:pt x="924907" y="263920"/>
                    <a:pt x="934135" y="261613"/>
                    <a:pt x="943363" y="259306"/>
                  </a:cubicBezTo>
                  <a:cubicBezTo>
                    <a:pt x="965972" y="253308"/>
                    <a:pt x="984428" y="259306"/>
                    <a:pt x="996885" y="279608"/>
                  </a:cubicBezTo>
                  <a:cubicBezTo>
                    <a:pt x="1001038" y="286529"/>
                    <a:pt x="1005652" y="288375"/>
                    <a:pt x="1013496" y="288375"/>
                  </a:cubicBezTo>
                  <a:cubicBezTo>
                    <a:pt x="1033797" y="287913"/>
                    <a:pt x="1054099" y="288375"/>
                    <a:pt x="1075784" y="288375"/>
                  </a:cubicBezTo>
                  <a:cubicBezTo>
                    <a:pt x="1071632" y="279147"/>
                    <a:pt x="1063788" y="274533"/>
                    <a:pt x="1057328" y="269457"/>
                  </a:cubicBezTo>
                  <a:cubicBezTo>
                    <a:pt x="1014880" y="235775"/>
                    <a:pt x="966894" y="210860"/>
                    <a:pt x="922139" y="180869"/>
                  </a:cubicBezTo>
                  <a:cubicBezTo>
                    <a:pt x="869078" y="144879"/>
                    <a:pt x="822015" y="102892"/>
                    <a:pt x="775414" y="59521"/>
                  </a:cubicBezTo>
                  <a:cubicBezTo>
                    <a:pt x="761572" y="46601"/>
                    <a:pt x="750498" y="31837"/>
                    <a:pt x="750037" y="11535"/>
                  </a:cubicBezTo>
                  <a:cubicBezTo>
                    <a:pt x="750037" y="3230"/>
                    <a:pt x="751882" y="0"/>
                    <a:pt x="760649" y="0"/>
                  </a:cubicBezTo>
                  <a:close/>
                </a:path>
              </a:pathLst>
            </a:custGeom>
            <a:solidFill>
              <a:schemeClr val="accent5"/>
            </a:solidFill>
            <a:ln w="4614" cap="flat">
              <a:noFill/>
              <a:prstDash val="solid"/>
              <a:miter/>
            </a:ln>
          </p:spPr>
          <p:txBody>
            <a:bodyPr wrap="square" rtlCol="0" anchor="ctr">
              <a:noAutofit/>
            </a:bodyPr>
            <a:lstStyle/>
            <a:p>
              <a:endParaRPr lang="en-US"/>
            </a:p>
          </p:txBody>
        </p:sp>
        <p:sp>
          <p:nvSpPr>
            <p:cNvPr id="6" name="Up Arrow 7">
              <a:extLst>
                <a:ext uri="{FF2B5EF4-FFF2-40B4-BE49-F238E27FC236}">
                  <a16:creationId xmlns:a16="http://schemas.microsoft.com/office/drawing/2014/main" id="{FD8A3A8F-7A66-498A-A4EE-DF03A2D293CA}"/>
                </a:ext>
              </a:extLst>
            </p:cNvPr>
            <p:cNvSpPr/>
            <p:nvPr/>
          </p:nvSpPr>
          <p:spPr>
            <a:xfrm rot="10800000" flipV="1">
              <a:off x="4826586" y="1727004"/>
              <a:ext cx="1510669" cy="2651760"/>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7" name="Group 16">
            <a:extLst>
              <a:ext uri="{FF2B5EF4-FFF2-40B4-BE49-F238E27FC236}">
                <a16:creationId xmlns:a16="http://schemas.microsoft.com/office/drawing/2014/main" id="{6D34CADF-12F2-461A-8B3C-53D24C5AE5D5}"/>
              </a:ext>
            </a:extLst>
          </p:cNvPr>
          <p:cNvGrpSpPr/>
          <p:nvPr/>
        </p:nvGrpSpPr>
        <p:grpSpPr>
          <a:xfrm>
            <a:off x="5843802" y="2872859"/>
            <a:ext cx="2503314" cy="3047413"/>
            <a:chOff x="5843802" y="2795035"/>
            <a:chExt cx="2503314" cy="3047413"/>
          </a:xfrm>
        </p:grpSpPr>
        <p:sp>
          <p:nvSpPr>
            <p:cNvPr id="14" name="Freeform: Shape 13">
              <a:extLst>
                <a:ext uri="{FF2B5EF4-FFF2-40B4-BE49-F238E27FC236}">
                  <a16:creationId xmlns:a16="http://schemas.microsoft.com/office/drawing/2014/main" id="{89585548-67A4-48F0-91B0-7E0D1D67B362}"/>
                </a:ext>
              </a:extLst>
            </p:cNvPr>
            <p:cNvSpPr/>
            <p:nvPr/>
          </p:nvSpPr>
          <p:spPr>
            <a:xfrm rot="2082747" flipH="1">
              <a:off x="6613404" y="2795035"/>
              <a:ext cx="1733712" cy="1835947"/>
            </a:xfrm>
            <a:custGeom>
              <a:avLst/>
              <a:gdLst>
                <a:gd name="connsiteX0" fmla="*/ 975077 w 1504382"/>
                <a:gd name="connsiteY0" fmla="*/ 0 h 1640133"/>
                <a:gd name="connsiteX1" fmla="*/ 910776 w 1504382"/>
                <a:gd name="connsiteY1" fmla="*/ 0 h 1640133"/>
                <a:gd name="connsiteX2" fmla="*/ 870129 w 1504382"/>
                <a:gd name="connsiteY2" fmla="*/ 13549 h 1640133"/>
                <a:gd name="connsiteX3" fmla="*/ 795723 w 1504382"/>
                <a:gd name="connsiteY3" fmla="*/ 17683 h 1640133"/>
                <a:gd name="connsiteX4" fmla="*/ 602132 w 1504382"/>
                <a:gd name="connsiteY4" fmla="*/ 95073 h 1640133"/>
                <a:gd name="connsiteX5" fmla="*/ 562174 w 1504382"/>
                <a:gd name="connsiteY5" fmla="*/ 126076 h 1640133"/>
                <a:gd name="connsiteX6" fmla="*/ 541505 w 1504382"/>
                <a:gd name="connsiteY6" fmla="*/ 175450 h 1640133"/>
                <a:gd name="connsiteX7" fmla="*/ 545409 w 1504382"/>
                <a:gd name="connsiteY7" fmla="*/ 200481 h 1640133"/>
                <a:gd name="connsiteX8" fmla="*/ 499250 w 1504382"/>
                <a:gd name="connsiteY8" fmla="*/ 294866 h 1640133"/>
                <a:gd name="connsiteX9" fmla="*/ 421860 w 1504382"/>
                <a:gd name="connsiteY9" fmla="*/ 339417 h 1640133"/>
                <a:gd name="connsiteX10" fmla="*/ 411755 w 1504382"/>
                <a:gd name="connsiteY10" fmla="*/ 406244 h 1640133"/>
                <a:gd name="connsiteX11" fmla="*/ 454010 w 1504382"/>
                <a:gd name="connsiteY11" fmla="*/ 449877 h 1640133"/>
                <a:gd name="connsiteX12" fmla="*/ 533468 w 1504382"/>
                <a:gd name="connsiteY12" fmla="*/ 471693 h 1640133"/>
                <a:gd name="connsiteX13" fmla="*/ 571359 w 1504382"/>
                <a:gd name="connsiteY13" fmla="*/ 448499 h 1640133"/>
                <a:gd name="connsiteX14" fmla="*/ 589272 w 1504382"/>
                <a:gd name="connsiteY14" fmla="*/ 433802 h 1640133"/>
                <a:gd name="connsiteX15" fmla="*/ 607643 w 1504382"/>
                <a:gd name="connsiteY15" fmla="*/ 439772 h 1640133"/>
                <a:gd name="connsiteX16" fmla="*/ 599606 w 1504382"/>
                <a:gd name="connsiteY16" fmla="*/ 456307 h 1640133"/>
                <a:gd name="connsiteX17" fmla="*/ 551839 w 1504382"/>
                <a:gd name="connsiteY17" fmla="*/ 478812 h 1640133"/>
                <a:gd name="connsiteX18" fmla="*/ 528875 w 1504382"/>
                <a:gd name="connsiteY18" fmla="*/ 503155 h 1640133"/>
                <a:gd name="connsiteX19" fmla="*/ 559188 w 1504382"/>
                <a:gd name="connsiteY19" fmla="*/ 540128 h 1640133"/>
                <a:gd name="connsiteX20" fmla="*/ 611548 w 1504382"/>
                <a:gd name="connsiteY20" fmla="*/ 537142 h 1640133"/>
                <a:gd name="connsiteX21" fmla="*/ 635201 w 1504382"/>
                <a:gd name="connsiteY21" fmla="*/ 533468 h 1640133"/>
                <a:gd name="connsiteX22" fmla="*/ 653113 w 1504382"/>
                <a:gd name="connsiteY22" fmla="*/ 538061 h 1640133"/>
                <a:gd name="connsiteX23" fmla="*/ 654262 w 1504382"/>
                <a:gd name="connsiteY23" fmla="*/ 560336 h 1640133"/>
                <a:gd name="connsiteX24" fmla="*/ 640942 w 1504382"/>
                <a:gd name="connsiteY24" fmla="*/ 575493 h 1640133"/>
                <a:gd name="connsiteX25" fmla="*/ 529104 w 1504382"/>
                <a:gd name="connsiteY25" fmla="*/ 699272 h 1640133"/>
                <a:gd name="connsiteX26" fmla="*/ 504303 w 1504382"/>
                <a:gd name="connsiteY26" fmla="*/ 764032 h 1640133"/>
                <a:gd name="connsiteX27" fmla="*/ 469626 w 1504382"/>
                <a:gd name="connsiteY27" fmla="*/ 805139 h 1640133"/>
                <a:gd name="connsiteX28" fmla="*/ 302674 w 1504382"/>
                <a:gd name="connsiteY28" fmla="*/ 902739 h 1640133"/>
                <a:gd name="connsiteX29" fmla="*/ 175220 w 1504382"/>
                <a:gd name="connsiteY29" fmla="*/ 992301 h 1640133"/>
                <a:gd name="connsiteX30" fmla="*/ 88414 w 1504382"/>
                <a:gd name="connsiteY30" fmla="*/ 1090360 h 1640133"/>
                <a:gd name="connsiteX31" fmla="*/ 5282 w 1504382"/>
                <a:gd name="connsiteY31" fmla="*/ 1293137 h 1640133"/>
                <a:gd name="connsiteX32" fmla="*/ 0 w 1504382"/>
                <a:gd name="connsiteY32" fmla="*/ 1303012 h 1640133"/>
                <a:gd name="connsiteX33" fmla="*/ 0 w 1504382"/>
                <a:gd name="connsiteY33" fmla="*/ 1378795 h 1640133"/>
                <a:gd name="connsiteX34" fmla="*/ 30313 w 1504382"/>
                <a:gd name="connsiteY34" fmla="*/ 1362720 h 1640133"/>
                <a:gd name="connsiteX35" fmla="*/ 30543 w 1504382"/>
                <a:gd name="connsiteY35" fmla="*/ 1387751 h 1640133"/>
                <a:gd name="connsiteX36" fmla="*/ 39729 w 1504382"/>
                <a:gd name="connsiteY36" fmla="*/ 1427710 h 1640133"/>
                <a:gd name="connsiteX37" fmla="*/ 52130 w 1504382"/>
                <a:gd name="connsiteY37" fmla="*/ 1435977 h 1640133"/>
                <a:gd name="connsiteX38" fmla="*/ 60626 w 1504382"/>
                <a:gd name="connsiteY38" fmla="*/ 1425183 h 1640133"/>
                <a:gd name="connsiteX39" fmla="*/ 64301 w 1504382"/>
                <a:gd name="connsiteY39" fmla="*/ 1413931 h 1640133"/>
                <a:gd name="connsiteX40" fmla="*/ 67975 w 1504382"/>
                <a:gd name="connsiteY40" fmla="*/ 1430925 h 1640133"/>
                <a:gd name="connsiteX41" fmla="*/ 76013 w 1504382"/>
                <a:gd name="connsiteY41" fmla="*/ 1441029 h 1640133"/>
                <a:gd name="connsiteX42" fmla="*/ 88414 w 1504382"/>
                <a:gd name="connsiteY42" fmla="*/ 1431614 h 1640133"/>
                <a:gd name="connsiteX43" fmla="*/ 94384 w 1504382"/>
                <a:gd name="connsiteY43" fmla="*/ 1408419 h 1640133"/>
                <a:gd name="connsiteX44" fmla="*/ 99896 w 1504382"/>
                <a:gd name="connsiteY44" fmla="*/ 1398085 h 1640133"/>
                <a:gd name="connsiteX45" fmla="*/ 108393 w 1504382"/>
                <a:gd name="connsiteY45" fmla="*/ 1410946 h 1640133"/>
                <a:gd name="connsiteX46" fmla="*/ 126305 w 1504382"/>
                <a:gd name="connsiteY46" fmla="*/ 1413012 h 1640133"/>
                <a:gd name="connsiteX47" fmla="*/ 135721 w 1504382"/>
                <a:gd name="connsiteY47" fmla="*/ 1392344 h 1640133"/>
                <a:gd name="connsiteX48" fmla="*/ 158226 w 1504382"/>
                <a:gd name="connsiteY48" fmla="*/ 1370069 h 1640133"/>
                <a:gd name="connsiteX49" fmla="*/ 202318 w 1504382"/>
                <a:gd name="connsiteY49" fmla="*/ 1329192 h 1640133"/>
                <a:gd name="connsiteX50" fmla="*/ 213341 w 1504382"/>
                <a:gd name="connsiteY50" fmla="*/ 1287166 h 1640133"/>
                <a:gd name="connsiteX51" fmla="*/ 217475 w 1504382"/>
                <a:gd name="connsiteY51" fmla="*/ 1270402 h 1640133"/>
                <a:gd name="connsiteX52" fmla="*/ 244343 w 1504382"/>
                <a:gd name="connsiteY52" fmla="*/ 1249964 h 1640133"/>
                <a:gd name="connsiteX53" fmla="*/ 338269 w 1504382"/>
                <a:gd name="connsiteY53" fmla="*/ 1253408 h 1640133"/>
                <a:gd name="connsiteX54" fmla="*/ 531401 w 1504382"/>
                <a:gd name="connsiteY54" fmla="*/ 1270862 h 1640133"/>
                <a:gd name="connsiteX55" fmla="*/ 543572 w 1504382"/>
                <a:gd name="connsiteY55" fmla="*/ 1273847 h 1640133"/>
                <a:gd name="connsiteX56" fmla="*/ 547017 w 1504382"/>
                <a:gd name="connsiteY56" fmla="*/ 1295204 h 1640133"/>
                <a:gd name="connsiteX57" fmla="*/ 401651 w 1504382"/>
                <a:gd name="connsiteY57" fmla="*/ 1398775 h 1640133"/>
                <a:gd name="connsiteX58" fmla="*/ 375931 w 1504382"/>
                <a:gd name="connsiteY58" fmla="*/ 1415998 h 1640133"/>
                <a:gd name="connsiteX59" fmla="*/ 351358 w 1504382"/>
                <a:gd name="connsiteY59" fmla="*/ 1432762 h 1640133"/>
                <a:gd name="connsiteX60" fmla="*/ 329083 w 1504382"/>
                <a:gd name="connsiteY60" fmla="*/ 1468357 h 1640133"/>
                <a:gd name="connsiteX61" fmla="*/ 324720 w 1504382"/>
                <a:gd name="connsiteY61" fmla="*/ 1541614 h 1640133"/>
                <a:gd name="connsiteX62" fmla="*/ 340565 w 1504382"/>
                <a:gd name="connsiteY62" fmla="*/ 1564579 h 1640133"/>
                <a:gd name="connsiteX63" fmla="*/ 372256 w 1504382"/>
                <a:gd name="connsiteY63" fmla="*/ 1563890 h 1640133"/>
                <a:gd name="connsiteX64" fmla="*/ 396599 w 1504382"/>
                <a:gd name="connsiteY64" fmla="*/ 1557689 h 1640133"/>
                <a:gd name="connsiteX65" fmla="*/ 396369 w 1504382"/>
                <a:gd name="connsiteY65" fmla="*/ 1559756 h 1640133"/>
                <a:gd name="connsiteX66" fmla="*/ 413133 w 1504382"/>
                <a:gd name="connsiteY66" fmla="*/ 1592825 h 1640133"/>
                <a:gd name="connsiteX67" fmla="*/ 519919 w 1504382"/>
                <a:gd name="connsiteY67" fmla="*/ 1582491 h 1640133"/>
                <a:gd name="connsiteX68" fmla="*/ 544261 w 1504382"/>
                <a:gd name="connsiteY68" fmla="*/ 1577669 h 1640133"/>
                <a:gd name="connsiteX69" fmla="*/ 517852 w 1504382"/>
                <a:gd name="connsiteY69" fmla="*/ 1608211 h 1640133"/>
                <a:gd name="connsiteX70" fmla="*/ 511192 w 1504382"/>
                <a:gd name="connsiteY70" fmla="*/ 1617397 h 1640133"/>
                <a:gd name="connsiteX71" fmla="*/ 512111 w 1504382"/>
                <a:gd name="connsiteY71" fmla="*/ 1628880 h 1640133"/>
                <a:gd name="connsiteX72" fmla="*/ 521067 w 1504382"/>
                <a:gd name="connsiteY72" fmla="*/ 1629569 h 1640133"/>
                <a:gd name="connsiteX73" fmla="*/ 531401 w 1504382"/>
                <a:gd name="connsiteY73" fmla="*/ 1627732 h 1640133"/>
                <a:gd name="connsiteX74" fmla="*/ 533698 w 1504382"/>
                <a:gd name="connsiteY74" fmla="*/ 1631636 h 1640133"/>
                <a:gd name="connsiteX75" fmla="*/ 523109 w 1504382"/>
                <a:gd name="connsiteY75" fmla="*/ 1640133 h 1640133"/>
                <a:gd name="connsiteX76" fmla="*/ 1503385 w 1504382"/>
                <a:gd name="connsiteY76" fmla="*/ 1569052 h 1640133"/>
                <a:gd name="connsiteX77" fmla="*/ 1504382 w 1504382"/>
                <a:gd name="connsiteY77" fmla="*/ 1556426 h 1640133"/>
                <a:gd name="connsiteX78" fmla="*/ 1497751 w 1504382"/>
                <a:gd name="connsiteY78" fmla="*/ 1472491 h 1640133"/>
                <a:gd name="connsiteX79" fmla="*/ 1444244 w 1504382"/>
                <a:gd name="connsiteY79" fmla="*/ 1240319 h 1640133"/>
                <a:gd name="connsiteX80" fmla="*/ 1420131 w 1504382"/>
                <a:gd name="connsiteY80" fmla="*/ 950046 h 1640133"/>
                <a:gd name="connsiteX81" fmla="*/ 1393492 w 1504382"/>
                <a:gd name="connsiteY81" fmla="*/ 736934 h 1640133"/>
                <a:gd name="connsiteX82" fmla="*/ 1295893 w 1504382"/>
                <a:gd name="connsiteY82" fmla="*/ 546328 h 1640133"/>
                <a:gd name="connsiteX83" fmla="*/ 1242385 w 1504382"/>
                <a:gd name="connsiteY83" fmla="*/ 456766 h 1640133"/>
                <a:gd name="connsiteX84" fmla="*/ 1221717 w 1504382"/>
                <a:gd name="connsiteY84" fmla="*/ 386035 h 1640133"/>
                <a:gd name="connsiteX85" fmla="*/ 1066246 w 1504382"/>
                <a:gd name="connsiteY85" fmla="*/ 122401 h 1640133"/>
                <a:gd name="connsiteX86" fmla="*/ 1046727 w 1504382"/>
                <a:gd name="connsiteY86" fmla="*/ 108393 h 1640133"/>
                <a:gd name="connsiteX87" fmla="*/ 1018021 w 1504382"/>
                <a:gd name="connsiteY87" fmla="*/ 53967 h 1640133"/>
                <a:gd name="connsiteX88" fmla="*/ 994367 w 1504382"/>
                <a:gd name="connsiteY88" fmla="*/ 11712 h 1640133"/>
                <a:gd name="connsiteX89" fmla="*/ 975077 w 1504382"/>
                <a:gd name="connsiteY89" fmla="*/ 0 h 1640133"/>
                <a:gd name="connsiteX0" fmla="*/ 975077 w 1504382"/>
                <a:gd name="connsiteY0" fmla="*/ 0 h 1631636"/>
                <a:gd name="connsiteX1" fmla="*/ 910776 w 1504382"/>
                <a:gd name="connsiteY1" fmla="*/ 0 h 1631636"/>
                <a:gd name="connsiteX2" fmla="*/ 870129 w 1504382"/>
                <a:gd name="connsiteY2" fmla="*/ 13549 h 1631636"/>
                <a:gd name="connsiteX3" fmla="*/ 795723 w 1504382"/>
                <a:gd name="connsiteY3" fmla="*/ 17683 h 1631636"/>
                <a:gd name="connsiteX4" fmla="*/ 602132 w 1504382"/>
                <a:gd name="connsiteY4" fmla="*/ 95073 h 1631636"/>
                <a:gd name="connsiteX5" fmla="*/ 562174 w 1504382"/>
                <a:gd name="connsiteY5" fmla="*/ 126076 h 1631636"/>
                <a:gd name="connsiteX6" fmla="*/ 541505 w 1504382"/>
                <a:gd name="connsiteY6" fmla="*/ 175450 h 1631636"/>
                <a:gd name="connsiteX7" fmla="*/ 545409 w 1504382"/>
                <a:gd name="connsiteY7" fmla="*/ 200481 h 1631636"/>
                <a:gd name="connsiteX8" fmla="*/ 499250 w 1504382"/>
                <a:gd name="connsiteY8" fmla="*/ 294866 h 1631636"/>
                <a:gd name="connsiteX9" fmla="*/ 421860 w 1504382"/>
                <a:gd name="connsiteY9" fmla="*/ 339417 h 1631636"/>
                <a:gd name="connsiteX10" fmla="*/ 411755 w 1504382"/>
                <a:gd name="connsiteY10" fmla="*/ 406244 h 1631636"/>
                <a:gd name="connsiteX11" fmla="*/ 454010 w 1504382"/>
                <a:gd name="connsiteY11" fmla="*/ 449877 h 1631636"/>
                <a:gd name="connsiteX12" fmla="*/ 533468 w 1504382"/>
                <a:gd name="connsiteY12" fmla="*/ 471693 h 1631636"/>
                <a:gd name="connsiteX13" fmla="*/ 571359 w 1504382"/>
                <a:gd name="connsiteY13" fmla="*/ 448499 h 1631636"/>
                <a:gd name="connsiteX14" fmla="*/ 589272 w 1504382"/>
                <a:gd name="connsiteY14" fmla="*/ 433802 h 1631636"/>
                <a:gd name="connsiteX15" fmla="*/ 607643 w 1504382"/>
                <a:gd name="connsiteY15" fmla="*/ 439772 h 1631636"/>
                <a:gd name="connsiteX16" fmla="*/ 599606 w 1504382"/>
                <a:gd name="connsiteY16" fmla="*/ 456307 h 1631636"/>
                <a:gd name="connsiteX17" fmla="*/ 551839 w 1504382"/>
                <a:gd name="connsiteY17" fmla="*/ 478812 h 1631636"/>
                <a:gd name="connsiteX18" fmla="*/ 528875 w 1504382"/>
                <a:gd name="connsiteY18" fmla="*/ 503155 h 1631636"/>
                <a:gd name="connsiteX19" fmla="*/ 559188 w 1504382"/>
                <a:gd name="connsiteY19" fmla="*/ 540128 h 1631636"/>
                <a:gd name="connsiteX20" fmla="*/ 611548 w 1504382"/>
                <a:gd name="connsiteY20" fmla="*/ 537142 h 1631636"/>
                <a:gd name="connsiteX21" fmla="*/ 635201 w 1504382"/>
                <a:gd name="connsiteY21" fmla="*/ 533468 h 1631636"/>
                <a:gd name="connsiteX22" fmla="*/ 653113 w 1504382"/>
                <a:gd name="connsiteY22" fmla="*/ 538061 h 1631636"/>
                <a:gd name="connsiteX23" fmla="*/ 654262 w 1504382"/>
                <a:gd name="connsiteY23" fmla="*/ 560336 h 1631636"/>
                <a:gd name="connsiteX24" fmla="*/ 640942 w 1504382"/>
                <a:gd name="connsiteY24" fmla="*/ 575493 h 1631636"/>
                <a:gd name="connsiteX25" fmla="*/ 529104 w 1504382"/>
                <a:gd name="connsiteY25" fmla="*/ 699272 h 1631636"/>
                <a:gd name="connsiteX26" fmla="*/ 504303 w 1504382"/>
                <a:gd name="connsiteY26" fmla="*/ 764032 h 1631636"/>
                <a:gd name="connsiteX27" fmla="*/ 469626 w 1504382"/>
                <a:gd name="connsiteY27" fmla="*/ 805139 h 1631636"/>
                <a:gd name="connsiteX28" fmla="*/ 302674 w 1504382"/>
                <a:gd name="connsiteY28" fmla="*/ 902739 h 1631636"/>
                <a:gd name="connsiteX29" fmla="*/ 175220 w 1504382"/>
                <a:gd name="connsiteY29" fmla="*/ 992301 h 1631636"/>
                <a:gd name="connsiteX30" fmla="*/ 88414 w 1504382"/>
                <a:gd name="connsiteY30" fmla="*/ 1090360 h 1631636"/>
                <a:gd name="connsiteX31" fmla="*/ 5282 w 1504382"/>
                <a:gd name="connsiteY31" fmla="*/ 1293137 h 1631636"/>
                <a:gd name="connsiteX32" fmla="*/ 0 w 1504382"/>
                <a:gd name="connsiteY32" fmla="*/ 1303012 h 1631636"/>
                <a:gd name="connsiteX33" fmla="*/ 0 w 1504382"/>
                <a:gd name="connsiteY33" fmla="*/ 1378795 h 1631636"/>
                <a:gd name="connsiteX34" fmla="*/ 30313 w 1504382"/>
                <a:gd name="connsiteY34" fmla="*/ 1362720 h 1631636"/>
                <a:gd name="connsiteX35" fmla="*/ 30543 w 1504382"/>
                <a:gd name="connsiteY35" fmla="*/ 1387751 h 1631636"/>
                <a:gd name="connsiteX36" fmla="*/ 39729 w 1504382"/>
                <a:gd name="connsiteY36" fmla="*/ 1427710 h 1631636"/>
                <a:gd name="connsiteX37" fmla="*/ 52130 w 1504382"/>
                <a:gd name="connsiteY37" fmla="*/ 1435977 h 1631636"/>
                <a:gd name="connsiteX38" fmla="*/ 60626 w 1504382"/>
                <a:gd name="connsiteY38" fmla="*/ 1425183 h 1631636"/>
                <a:gd name="connsiteX39" fmla="*/ 64301 w 1504382"/>
                <a:gd name="connsiteY39" fmla="*/ 1413931 h 1631636"/>
                <a:gd name="connsiteX40" fmla="*/ 67975 w 1504382"/>
                <a:gd name="connsiteY40" fmla="*/ 1430925 h 1631636"/>
                <a:gd name="connsiteX41" fmla="*/ 76013 w 1504382"/>
                <a:gd name="connsiteY41" fmla="*/ 1441029 h 1631636"/>
                <a:gd name="connsiteX42" fmla="*/ 88414 w 1504382"/>
                <a:gd name="connsiteY42" fmla="*/ 1431614 h 1631636"/>
                <a:gd name="connsiteX43" fmla="*/ 94384 w 1504382"/>
                <a:gd name="connsiteY43" fmla="*/ 1408419 h 1631636"/>
                <a:gd name="connsiteX44" fmla="*/ 99896 w 1504382"/>
                <a:gd name="connsiteY44" fmla="*/ 1398085 h 1631636"/>
                <a:gd name="connsiteX45" fmla="*/ 108393 w 1504382"/>
                <a:gd name="connsiteY45" fmla="*/ 1410946 h 1631636"/>
                <a:gd name="connsiteX46" fmla="*/ 126305 w 1504382"/>
                <a:gd name="connsiteY46" fmla="*/ 1413012 h 1631636"/>
                <a:gd name="connsiteX47" fmla="*/ 135721 w 1504382"/>
                <a:gd name="connsiteY47" fmla="*/ 1392344 h 1631636"/>
                <a:gd name="connsiteX48" fmla="*/ 158226 w 1504382"/>
                <a:gd name="connsiteY48" fmla="*/ 1370069 h 1631636"/>
                <a:gd name="connsiteX49" fmla="*/ 202318 w 1504382"/>
                <a:gd name="connsiteY49" fmla="*/ 1329192 h 1631636"/>
                <a:gd name="connsiteX50" fmla="*/ 213341 w 1504382"/>
                <a:gd name="connsiteY50" fmla="*/ 1287166 h 1631636"/>
                <a:gd name="connsiteX51" fmla="*/ 217475 w 1504382"/>
                <a:gd name="connsiteY51" fmla="*/ 1270402 h 1631636"/>
                <a:gd name="connsiteX52" fmla="*/ 244343 w 1504382"/>
                <a:gd name="connsiteY52" fmla="*/ 1249964 h 1631636"/>
                <a:gd name="connsiteX53" fmla="*/ 338269 w 1504382"/>
                <a:gd name="connsiteY53" fmla="*/ 1253408 h 1631636"/>
                <a:gd name="connsiteX54" fmla="*/ 531401 w 1504382"/>
                <a:gd name="connsiteY54" fmla="*/ 1270862 h 1631636"/>
                <a:gd name="connsiteX55" fmla="*/ 543572 w 1504382"/>
                <a:gd name="connsiteY55" fmla="*/ 1273847 h 1631636"/>
                <a:gd name="connsiteX56" fmla="*/ 547017 w 1504382"/>
                <a:gd name="connsiteY56" fmla="*/ 1295204 h 1631636"/>
                <a:gd name="connsiteX57" fmla="*/ 401651 w 1504382"/>
                <a:gd name="connsiteY57" fmla="*/ 1398775 h 1631636"/>
                <a:gd name="connsiteX58" fmla="*/ 375931 w 1504382"/>
                <a:gd name="connsiteY58" fmla="*/ 1415998 h 1631636"/>
                <a:gd name="connsiteX59" fmla="*/ 351358 w 1504382"/>
                <a:gd name="connsiteY59" fmla="*/ 1432762 h 1631636"/>
                <a:gd name="connsiteX60" fmla="*/ 329083 w 1504382"/>
                <a:gd name="connsiteY60" fmla="*/ 1468357 h 1631636"/>
                <a:gd name="connsiteX61" fmla="*/ 324720 w 1504382"/>
                <a:gd name="connsiteY61" fmla="*/ 1541614 h 1631636"/>
                <a:gd name="connsiteX62" fmla="*/ 340565 w 1504382"/>
                <a:gd name="connsiteY62" fmla="*/ 1564579 h 1631636"/>
                <a:gd name="connsiteX63" fmla="*/ 372256 w 1504382"/>
                <a:gd name="connsiteY63" fmla="*/ 1563890 h 1631636"/>
                <a:gd name="connsiteX64" fmla="*/ 396599 w 1504382"/>
                <a:gd name="connsiteY64" fmla="*/ 1557689 h 1631636"/>
                <a:gd name="connsiteX65" fmla="*/ 396369 w 1504382"/>
                <a:gd name="connsiteY65" fmla="*/ 1559756 h 1631636"/>
                <a:gd name="connsiteX66" fmla="*/ 413133 w 1504382"/>
                <a:gd name="connsiteY66" fmla="*/ 1592825 h 1631636"/>
                <a:gd name="connsiteX67" fmla="*/ 519919 w 1504382"/>
                <a:gd name="connsiteY67" fmla="*/ 1582491 h 1631636"/>
                <a:gd name="connsiteX68" fmla="*/ 544261 w 1504382"/>
                <a:gd name="connsiteY68" fmla="*/ 1577669 h 1631636"/>
                <a:gd name="connsiteX69" fmla="*/ 517852 w 1504382"/>
                <a:gd name="connsiteY69" fmla="*/ 1608211 h 1631636"/>
                <a:gd name="connsiteX70" fmla="*/ 511192 w 1504382"/>
                <a:gd name="connsiteY70" fmla="*/ 1617397 h 1631636"/>
                <a:gd name="connsiteX71" fmla="*/ 512111 w 1504382"/>
                <a:gd name="connsiteY71" fmla="*/ 1628880 h 1631636"/>
                <a:gd name="connsiteX72" fmla="*/ 521067 w 1504382"/>
                <a:gd name="connsiteY72" fmla="*/ 1629569 h 1631636"/>
                <a:gd name="connsiteX73" fmla="*/ 531401 w 1504382"/>
                <a:gd name="connsiteY73" fmla="*/ 1627732 h 1631636"/>
                <a:gd name="connsiteX74" fmla="*/ 533698 w 1504382"/>
                <a:gd name="connsiteY74" fmla="*/ 1631636 h 1631636"/>
                <a:gd name="connsiteX75" fmla="*/ 1503385 w 1504382"/>
                <a:gd name="connsiteY75" fmla="*/ 1569052 h 1631636"/>
                <a:gd name="connsiteX76" fmla="*/ 1504382 w 1504382"/>
                <a:gd name="connsiteY76" fmla="*/ 1556426 h 1631636"/>
                <a:gd name="connsiteX77" fmla="*/ 1497751 w 1504382"/>
                <a:gd name="connsiteY77" fmla="*/ 1472491 h 1631636"/>
                <a:gd name="connsiteX78" fmla="*/ 1444244 w 1504382"/>
                <a:gd name="connsiteY78" fmla="*/ 1240319 h 1631636"/>
                <a:gd name="connsiteX79" fmla="*/ 1420131 w 1504382"/>
                <a:gd name="connsiteY79" fmla="*/ 950046 h 1631636"/>
                <a:gd name="connsiteX80" fmla="*/ 1393492 w 1504382"/>
                <a:gd name="connsiteY80" fmla="*/ 736934 h 1631636"/>
                <a:gd name="connsiteX81" fmla="*/ 1295893 w 1504382"/>
                <a:gd name="connsiteY81" fmla="*/ 546328 h 1631636"/>
                <a:gd name="connsiteX82" fmla="*/ 1242385 w 1504382"/>
                <a:gd name="connsiteY82" fmla="*/ 456766 h 1631636"/>
                <a:gd name="connsiteX83" fmla="*/ 1221717 w 1504382"/>
                <a:gd name="connsiteY83" fmla="*/ 386035 h 1631636"/>
                <a:gd name="connsiteX84" fmla="*/ 1066246 w 1504382"/>
                <a:gd name="connsiteY84" fmla="*/ 122401 h 1631636"/>
                <a:gd name="connsiteX85" fmla="*/ 1046727 w 1504382"/>
                <a:gd name="connsiteY85" fmla="*/ 108393 h 1631636"/>
                <a:gd name="connsiteX86" fmla="*/ 1018021 w 1504382"/>
                <a:gd name="connsiteY86" fmla="*/ 53967 h 1631636"/>
                <a:gd name="connsiteX87" fmla="*/ 994367 w 1504382"/>
                <a:gd name="connsiteY87" fmla="*/ 11712 h 1631636"/>
                <a:gd name="connsiteX88" fmla="*/ 975077 w 1504382"/>
                <a:gd name="connsiteY88" fmla="*/ 0 h 1631636"/>
                <a:gd name="connsiteX0" fmla="*/ 975077 w 1504382"/>
                <a:gd name="connsiteY0" fmla="*/ 0 h 1629830"/>
                <a:gd name="connsiteX1" fmla="*/ 910776 w 1504382"/>
                <a:gd name="connsiteY1" fmla="*/ 0 h 1629830"/>
                <a:gd name="connsiteX2" fmla="*/ 870129 w 1504382"/>
                <a:gd name="connsiteY2" fmla="*/ 13549 h 1629830"/>
                <a:gd name="connsiteX3" fmla="*/ 795723 w 1504382"/>
                <a:gd name="connsiteY3" fmla="*/ 17683 h 1629830"/>
                <a:gd name="connsiteX4" fmla="*/ 602132 w 1504382"/>
                <a:gd name="connsiteY4" fmla="*/ 95073 h 1629830"/>
                <a:gd name="connsiteX5" fmla="*/ 562174 w 1504382"/>
                <a:gd name="connsiteY5" fmla="*/ 126076 h 1629830"/>
                <a:gd name="connsiteX6" fmla="*/ 541505 w 1504382"/>
                <a:gd name="connsiteY6" fmla="*/ 175450 h 1629830"/>
                <a:gd name="connsiteX7" fmla="*/ 545409 w 1504382"/>
                <a:gd name="connsiteY7" fmla="*/ 200481 h 1629830"/>
                <a:gd name="connsiteX8" fmla="*/ 499250 w 1504382"/>
                <a:gd name="connsiteY8" fmla="*/ 294866 h 1629830"/>
                <a:gd name="connsiteX9" fmla="*/ 421860 w 1504382"/>
                <a:gd name="connsiteY9" fmla="*/ 339417 h 1629830"/>
                <a:gd name="connsiteX10" fmla="*/ 411755 w 1504382"/>
                <a:gd name="connsiteY10" fmla="*/ 406244 h 1629830"/>
                <a:gd name="connsiteX11" fmla="*/ 454010 w 1504382"/>
                <a:gd name="connsiteY11" fmla="*/ 449877 h 1629830"/>
                <a:gd name="connsiteX12" fmla="*/ 533468 w 1504382"/>
                <a:gd name="connsiteY12" fmla="*/ 471693 h 1629830"/>
                <a:gd name="connsiteX13" fmla="*/ 571359 w 1504382"/>
                <a:gd name="connsiteY13" fmla="*/ 448499 h 1629830"/>
                <a:gd name="connsiteX14" fmla="*/ 589272 w 1504382"/>
                <a:gd name="connsiteY14" fmla="*/ 433802 h 1629830"/>
                <a:gd name="connsiteX15" fmla="*/ 607643 w 1504382"/>
                <a:gd name="connsiteY15" fmla="*/ 439772 h 1629830"/>
                <a:gd name="connsiteX16" fmla="*/ 599606 w 1504382"/>
                <a:gd name="connsiteY16" fmla="*/ 456307 h 1629830"/>
                <a:gd name="connsiteX17" fmla="*/ 551839 w 1504382"/>
                <a:gd name="connsiteY17" fmla="*/ 478812 h 1629830"/>
                <a:gd name="connsiteX18" fmla="*/ 528875 w 1504382"/>
                <a:gd name="connsiteY18" fmla="*/ 503155 h 1629830"/>
                <a:gd name="connsiteX19" fmla="*/ 559188 w 1504382"/>
                <a:gd name="connsiteY19" fmla="*/ 540128 h 1629830"/>
                <a:gd name="connsiteX20" fmla="*/ 611548 w 1504382"/>
                <a:gd name="connsiteY20" fmla="*/ 537142 h 1629830"/>
                <a:gd name="connsiteX21" fmla="*/ 635201 w 1504382"/>
                <a:gd name="connsiteY21" fmla="*/ 533468 h 1629830"/>
                <a:gd name="connsiteX22" fmla="*/ 653113 w 1504382"/>
                <a:gd name="connsiteY22" fmla="*/ 538061 h 1629830"/>
                <a:gd name="connsiteX23" fmla="*/ 654262 w 1504382"/>
                <a:gd name="connsiteY23" fmla="*/ 560336 h 1629830"/>
                <a:gd name="connsiteX24" fmla="*/ 640942 w 1504382"/>
                <a:gd name="connsiteY24" fmla="*/ 575493 h 1629830"/>
                <a:gd name="connsiteX25" fmla="*/ 529104 w 1504382"/>
                <a:gd name="connsiteY25" fmla="*/ 699272 h 1629830"/>
                <a:gd name="connsiteX26" fmla="*/ 504303 w 1504382"/>
                <a:gd name="connsiteY26" fmla="*/ 764032 h 1629830"/>
                <a:gd name="connsiteX27" fmla="*/ 469626 w 1504382"/>
                <a:gd name="connsiteY27" fmla="*/ 805139 h 1629830"/>
                <a:gd name="connsiteX28" fmla="*/ 302674 w 1504382"/>
                <a:gd name="connsiteY28" fmla="*/ 902739 h 1629830"/>
                <a:gd name="connsiteX29" fmla="*/ 175220 w 1504382"/>
                <a:gd name="connsiteY29" fmla="*/ 992301 h 1629830"/>
                <a:gd name="connsiteX30" fmla="*/ 88414 w 1504382"/>
                <a:gd name="connsiteY30" fmla="*/ 1090360 h 1629830"/>
                <a:gd name="connsiteX31" fmla="*/ 5282 w 1504382"/>
                <a:gd name="connsiteY31" fmla="*/ 1293137 h 1629830"/>
                <a:gd name="connsiteX32" fmla="*/ 0 w 1504382"/>
                <a:gd name="connsiteY32" fmla="*/ 1303012 h 1629830"/>
                <a:gd name="connsiteX33" fmla="*/ 0 w 1504382"/>
                <a:gd name="connsiteY33" fmla="*/ 1378795 h 1629830"/>
                <a:gd name="connsiteX34" fmla="*/ 30313 w 1504382"/>
                <a:gd name="connsiteY34" fmla="*/ 1362720 h 1629830"/>
                <a:gd name="connsiteX35" fmla="*/ 30543 w 1504382"/>
                <a:gd name="connsiteY35" fmla="*/ 1387751 h 1629830"/>
                <a:gd name="connsiteX36" fmla="*/ 39729 w 1504382"/>
                <a:gd name="connsiteY36" fmla="*/ 1427710 h 1629830"/>
                <a:gd name="connsiteX37" fmla="*/ 52130 w 1504382"/>
                <a:gd name="connsiteY37" fmla="*/ 1435977 h 1629830"/>
                <a:gd name="connsiteX38" fmla="*/ 60626 w 1504382"/>
                <a:gd name="connsiteY38" fmla="*/ 1425183 h 1629830"/>
                <a:gd name="connsiteX39" fmla="*/ 64301 w 1504382"/>
                <a:gd name="connsiteY39" fmla="*/ 1413931 h 1629830"/>
                <a:gd name="connsiteX40" fmla="*/ 67975 w 1504382"/>
                <a:gd name="connsiteY40" fmla="*/ 1430925 h 1629830"/>
                <a:gd name="connsiteX41" fmla="*/ 76013 w 1504382"/>
                <a:gd name="connsiteY41" fmla="*/ 1441029 h 1629830"/>
                <a:gd name="connsiteX42" fmla="*/ 88414 w 1504382"/>
                <a:gd name="connsiteY42" fmla="*/ 1431614 h 1629830"/>
                <a:gd name="connsiteX43" fmla="*/ 94384 w 1504382"/>
                <a:gd name="connsiteY43" fmla="*/ 1408419 h 1629830"/>
                <a:gd name="connsiteX44" fmla="*/ 99896 w 1504382"/>
                <a:gd name="connsiteY44" fmla="*/ 1398085 h 1629830"/>
                <a:gd name="connsiteX45" fmla="*/ 108393 w 1504382"/>
                <a:gd name="connsiteY45" fmla="*/ 1410946 h 1629830"/>
                <a:gd name="connsiteX46" fmla="*/ 126305 w 1504382"/>
                <a:gd name="connsiteY46" fmla="*/ 1413012 h 1629830"/>
                <a:gd name="connsiteX47" fmla="*/ 135721 w 1504382"/>
                <a:gd name="connsiteY47" fmla="*/ 1392344 h 1629830"/>
                <a:gd name="connsiteX48" fmla="*/ 158226 w 1504382"/>
                <a:gd name="connsiteY48" fmla="*/ 1370069 h 1629830"/>
                <a:gd name="connsiteX49" fmla="*/ 202318 w 1504382"/>
                <a:gd name="connsiteY49" fmla="*/ 1329192 h 1629830"/>
                <a:gd name="connsiteX50" fmla="*/ 213341 w 1504382"/>
                <a:gd name="connsiteY50" fmla="*/ 1287166 h 1629830"/>
                <a:gd name="connsiteX51" fmla="*/ 217475 w 1504382"/>
                <a:gd name="connsiteY51" fmla="*/ 1270402 h 1629830"/>
                <a:gd name="connsiteX52" fmla="*/ 244343 w 1504382"/>
                <a:gd name="connsiteY52" fmla="*/ 1249964 h 1629830"/>
                <a:gd name="connsiteX53" fmla="*/ 338269 w 1504382"/>
                <a:gd name="connsiteY53" fmla="*/ 1253408 h 1629830"/>
                <a:gd name="connsiteX54" fmla="*/ 531401 w 1504382"/>
                <a:gd name="connsiteY54" fmla="*/ 1270862 h 1629830"/>
                <a:gd name="connsiteX55" fmla="*/ 543572 w 1504382"/>
                <a:gd name="connsiteY55" fmla="*/ 1273847 h 1629830"/>
                <a:gd name="connsiteX56" fmla="*/ 547017 w 1504382"/>
                <a:gd name="connsiteY56" fmla="*/ 1295204 h 1629830"/>
                <a:gd name="connsiteX57" fmla="*/ 401651 w 1504382"/>
                <a:gd name="connsiteY57" fmla="*/ 1398775 h 1629830"/>
                <a:gd name="connsiteX58" fmla="*/ 375931 w 1504382"/>
                <a:gd name="connsiteY58" fmla="*/ 1415998 h 1629830"/>
                <a:gd name="connsiteX59" fmla="*/ 351358 w 1504382"/>
                <a:gd name="connsiteY59" fmla="*/ 1432762 h 1629830"/>
                <a:gd name="connsiteX60" fmla="*/ 329083 w 1504382"/>
                <a:gd name="connsiteY60" fmla="*/ 1468357 h 1629830"/>
                <a:gd name="connsiteX61" fmla="*/ 324720 w 1504382"/>
                <a:gd name="connsiteY61" fmla="*/ 1541614 h 1629830"/>
                <a:gd name="connsiteX62" fmla="*/ 340565 w 1504382"/>
                <a:gd name="connsiteY62" fmla="*/ 1564579 h 1629830"/>
                <a:gd name="connsiteX63" fmla="*/ 372256 w 1504382"/>
                <a:gd name="connsiteY63" fmla="*/ 1563890 h 1629830"/>
                <a:gd name="connsiteX64" fmla="*/ 396599 w 1504382"/>
                <a:gd name="connsiteY64" fmla="*/ 1557689 h 1629830"/>
                <a:gd name="connsiteX65" fmla="*/ 396369 w 1504382"/>
                <a:gd name="connsiteY65" fmla="*/ 1559756 h 1629830"/>
                <a:gd name="connsiteX66" fmla="*/ 413133 w 1504382"/>
                <a:gd name="connsiteY66" fmla="*/ 1592825 h 1629830"/>
                <a:gd name="connsiteX67" fmla="*/ 519919 w 1504382"/>
                <a:gd name="connsiteY67" fmla="*/ 1582491 h 1629830"/>
                <a:gd name="connsiteX68" fmla="*/ 544261 w 1504382"/>
                <a:gd name="connsiteY68" fmla="*/ 1577669 h 1629830"/>
                <a:gd name="connsiteX69" fmla="*/ 517852 w 1504382"/>
                <a:gd name="connsiteY69" fmla="*/ 1608211 h 1629830"/>
                <a:gd name="connsiteX70" fmla="*/ 511192 w 1504382"/>
                <a:gd name="connsiteY70" fmla="*/ 1617397 h 1629830"/>
                <a:gd name="connsiteX71" fmla="*/ 512111 w 1504382"/>
                <a:gd name="connsiteY71" fmla="*/ 1628880 h 1629830"/>
                <a:gd name="connsiteX72" fmla="*/ 521067 w 1504382"/>
                <a:gd name="connsiteY72" fmla="*/ 1629569 h 1629830"/>
                <a:gd name="connsiteX73" fmla="*/ 531401 w 1504382"/>
                <a:gd name="connsiteY73" fmla="*/ 1627732 h 1629830"/>
                <a:gd name="connsiteX74" fmla="*/ 1503385 w 1504382"/>
                <a:gd name="connsiteY74" fmla="*/ 1569052 h 1629830"/>
                <a:gd name="connsiteX75" fmla="*/ 1504382 w 1504382"/>
                <a:gd name="connsiteY75" fmla="*/ 1556426 h 1629830"/>
                <a:gd name="connsiteX76" fmla="*/ 1497751 w 1504382"/>
                <a:gd name="connsiteY76" fmla="*/ 1472491 h 1629830"/>
                <a:gd name="connsiteX77" fmla="*/ 1444244 w 1504382"/>
                <a:gd name="connsiteY77" fmla="*/ 1240319 h 1629830"/>
                <a:gd name="connsiteX78" fmla="*/ 1420131 w 1504382"/>
                <a:gd name="connsiteY78" fmla="*/ 950046 h 1629830"/>
                <a:gd name="connsiteX79" fmla="*/ 1393492 w 1504382"/>
                <a:gd name="connsiteY79" fmla="*/ 736934 h 1629830"/>
                <a:gd name="connsiteX80" fmla="*/ 1295893 w 1504382"/>
                <a:gd name="connsiteY80" fmla="*/ 546328 h 1629830"/>
                <a:gd name="connsiteX81" fmla="*/ 1242385 w 1504382"/>
                <a:gd name="connsiteY81" fmla="*/ 456766 h 1629830"/>
                <a:gd name="connsiteX82" fmla="*/ 1221717 w 1504382"/>
                <a:gd name="connsiteY82" fmla="*/ 386035 h 1629830"/>
                <a:gd name="connsiteX83" fmla="*/ 1066246 w 1504382"/>
                <a:gd name="connsiteY83" fmla="*/ 122401 h 1629830"/>
                <a:gd name="connsiteX84" fmla="*/ 1046727 w 1504382"/>
                <a:gd name="connsiteY84" fmla="*/ 108393 h 1629830"/>
                <a:gd name="connsiteX85" fmla="*/ 1018021 w 1504382"/>
                <a:gd name="connsiteY85" fmla="*/ 53967 h 1629830"/>
                <a:gd name="connsiteX86" fmla="*/ 994367 w 1504382"/>
                <a:gd name="connsiteY86" fmla="*/ 11712 h 1629830"/>
                <a:gd name="connsiteX87" fmla="*/ 975077 w 1504382"/>
                <a:gd name="connsiteY87" fmla="*/ 0 h 1629830"/>
                <a:gd name="connsiteX0" fmla="*/ 975077 w 1504382"/>
                <a:gd name="connsiteY0" fmla="*/ 0 h 1634129"/>
                <a:gd name="connsiteX1" fmla="*/ 910776 w 1504382"/>
                <a:gd name="connsiteY1" fmla="*/ 0 h 1634129"/>
                <a:gd name="connsiteX2" fmla="*/ 870129 w 1504382"/>
                <a:gd name="connsiteY2" fmla="*/ 13549 h 1634129"/>
                <a:gd name="connsiteX3" fmla="*/ 795723 w 1504382"/>
                <a:gd name="connsiteY3" fmla="*/ 17683 h 1634129"/>
                <a:gd name="connsiteX4" fmla="*/ 602132 w 1504382"/>
                <a:gd name="connsiteY4" fmla="*/ 95073 h 1634129"/>
                <a:gd name="connsiteX5" fmla="*/ 562174 w 1504382"/>
                <a:gd name="connsiteY5" fmla="*/ 126076 h 1634129"/>
                <a:gd name="connsiteX6" fmla="*/ 541505 w 1504382"/>
                <a:gd name="connsiteY6" fmla="*/ 175450 h 1634129"/>
                <a:gd name="connsiteX7" fmla="*/ 545409 w 1504382"/>
                <a:gd name="connsiteY7" fmla="*/ 200481 h 1634129"/>
                <a:gd name="connsiteX8" fmla="*/ 499250 w 1504382"/>
                <a:gd name="connsiteY8" fmla="*/ 294866 h 1634129"/>
                <a:gd name="connsiteX9" fmla="*/ 421860 w 1504382"/>
                <a:gd name="connsiteY9" fmla="*/ 339417 h 1634129"/>
                <a:gd name="connsiteX10" fmla="*/ 411755 w 1504382"/>
                <a:gd name="connsiteY10" fmla="*/ 406244 h 1634129"/>
                <a:gd name="connsiteX11" fmla="*/ 454010 w 1504382"/>
                <a:gd name="connsiteY11" fmla="*/ 449877 h 1634129"/>
                <a:gd name="connsiteX12" fmla="*/ 533468 w 1504382"/>
                <a:gd name="connsiteY12" fmla="*/ 471693 h 1634129"/>
                <a:gd name="connsiteX13" fmla="*/ 571359 w 1504382"/>
                <a:gd name="connsiteY13" fmla="*/ 448499 h 1634129"/>
                <a:gd name="connsiteX14" fmla="*/ 589272 w 1504382"/>
                <a:gd name="connsiteY14" fmla="*/ 433802 h 1634129"/>
                <a:gd name="connsiteX15" fmla="*/ 607643 w 1504382"/>
                <a:gd name="connsiteY15" fmla="*/ 439772 h 1634129"/>
                <a:gd name="connsiteX16" fmla="*/ 599606 w 1504382"/>
                <a:gd name="connsiteY16" fmla="*/ 456307 h 1634129"/>
                <a:gd name="connsiteX17" fmla="*/ 551839 w 1504382"/>
                <a:gd name="connsiteY17" fmla="*/ 478812 h 1634129"/>
                <a:gd name="connsiteX18" fmla="*/ 528875 w 1504382"/>
                <a:gd name="connsiteY18" fmla="*/ 503155 h 1634129"/>
                <a:gd name="connsiteX19" fmla="*/ 559188 w 1504382"/>
                <a:gd name="connsiteY19" fmla="*/ 540128 h 1634129"/>
                <a:gd name="connsiteX20" fmla="*/ 611548 w 1504382"/>
                <a:gd name="connsiteY20" fmla="*/ 537142 h 1634129"/>
                <a:gd name="connsiteX21" fmla="*/ 635201 w 1504382"/>
                <a:gd name="connsiteY21" fmla="*/ 533468 h 1634129"/>
                <a:gd name="connsiteX22" fmla="*/ 653113 w 1504382"/>
                <a:gd name="connsiteY22" fmla="*/ 538061 h 1634129"/>
                <a:gd name="connsiteX23" fmla="*/ 654262 w 1504382"/>
                <a:gd name="connsiteY23" fmla="*/ 560336 h 1634129"/>
                <a:gd name="connsiteX24" fmla="*/ 640942 w 1504382"/>
                <a:gd name="connsiteY24" fmla="*/ 575493 h 1634129"/>
                <a:gd name="connsiteX25" fmla="*/ 529104 w 1504382"/>
                <a:gd name="connsiteY25" fmla="*/ 699272 h 1634129"/>
                <a:gd name="connsiteX26" fmla="*/ 504303 w 1504382"/>
                <a:gd name="connsiteY26" fmla="*/ 764032 h 1634129"/>
                <a:gd name="connsiteX27" fmla="*/ 469626 w 1504382"/>
                <a:gd name="connsiteY27" fmla="*/ 805139 h 1634129"/>
                <a:gd name="connsiteX28" fmla="*/ 302674 w 1504382"/>
                <a:gd name="connsiteY28" fmla="*/ 902739 h 1634129"/>
                <a:gd name="connsiteX29" fmla="*/ 175220 w 1504382"/>
                <a:gd name="connsiteY29" fmla="*/ 992301 h 1634129"/>
                <a:gd name="connsiteX30" fmla="*/ 88414 w 1504382"/>
                <a:gd name="connsiteY30" fmla="*/ 1090360 h 1634129"/>
                <a:gd name="connsiteX31" fmla="*/ 5282 w 1504382"/>
                <a:gd name="connsiteY31" fmla="*/ 1293137 h 1634129"/>
                <a:gd name="connsiteX32" fmla="*/ 0 w 1504382"/>
                <a:gd name="connsiteY32" fmla="*/ 1303012 h 1634129"/>
                <a:gd name="connsiteX33" fmla="*/ 0 w 1504382"/>
                <a:gd name="connsiteY33" fmla="*/ 1378795 h 1634129"/>
                <a:gd name="connsiteX34" fmla="*/ 30313 w 1504382"/>
                <a:gd name="connsiteY34" fmla="*/ 1362720 h 1634129"/>
                <a:gd name="connsiteX35" fmla="*/ 30543 w 1504382"/>
                <a:gd name="connsiteY35" fmla="*/ 1387751 h 1634129"/>
                <a:gd name="connsiteX36" fmla="*/ 39729 w 1504382"/>
                <a:gd name="connsiteY36" fmla="*/ 1427710 h 1634129"/>
                <a:gd name="connsiteX37" fmla="*/ 52130 w 1504382"/>
                <a:gd name="connsiteY37" fmla="*/ 1435977 h 1634129"/>
                <a:gd name="connsiteX38" fmla="*/ 60626 w 1504382"/>
                <a:gd name="connsiteY38" fmla="*/ 1425183 h 1634129"/>
                <a:gd name="connsiteX39" fmla="*/ 64301 w 1504382"/>
                <a:gd name="connsiteY39" fmla="*/ 1413931 h 1634129"/>
                <a:gd name="connsiteX40" fmla="*/ 67975 w 1504382"/>
                <a:gd name="connsiteY40" fmla="*/ 1430925 h 1634129"/>
                <a:gd name="connsiteX41" fmla="*/ 76013 w 1504382"/>
                <a:gd name="connsiteY41" fmla="*/ 1441029 h 1634129"/>
                <a:gd name="connsiteX42" fmla="*/ 88414 w 1504382"/>
                <a:gd name="connsiteY42" fmla="*/ 1431614 h 1634129"/>
                <a:gd name="connsiteX43" fmla="*/ 94384 w 1504382"/>
                <a:gd name="connsiteY43" fmla="*/ 1408419 h 1634129"/>
                <a:gd name="connsiteX44" fmla="*/ 99896 w 1504382"/>
                <a:gd name="connsiteY44" fmla="*/ 1398085 h 1634129"/>
                <a:gd name="connsiteX45" fmla="*/ 108393 w 1504382"/>
                <a:gd name="connsiteY45" fmla="*/ 1410946 h 1634129"/>
                <a:gd name="connsiteX46" fmla="*/ 126305 w 1504382"/>
                <a:gd name="connsiteY46" fmla="*/ 1413012 h 1634129"/>
                <a:gd name="connsiteX47" fmla="*/ 135721 w 1504382"/>
                <a:gd name="connsiteY47" fmla="*/ 1392344 h 1634129"/>
                <a:gd name="connsiteX48" fmla="*/ 158226 w 1504382"/>
                <a:gd name="connsiteY48" fmla="*/ 1370069 h 1634129"/>
                <a:gd name="connsiteX49" fmla="*/ 202318 w 1504382"/>
                <a:gd name="connsiteY49" fmla="*/ 1329192 h 1634129"/>
                <a:gd name="connsiteX50" fmla="*/ 213341 w 1504382"/>
                <a:gd name="connsiteY50" fmla="*/ 1287166 h 1634129"/>
                <a:gd name="connsiteX51" fmla="*/ 217475 w 1504382"/>
                <a:gd name="connsiteY51" fmla="*/ 1270402 h 1634129"/>
                <a:gd name="connsiteX52" fmla="*/ 244343 w 1504382"/>
                <a:gd name="connsiteY52" fmla="*/ 1249964 h 1634129"/>
                <a:gd name="connsiteX53" fmla="*/ 338269 w 1504382"/>
                <a:gd name="connsiteY53" fmla="*/ 1253408 h 1634129"/>
                <a:gd name="connsiteX54" fmla="*/ 531401 w 1504382"/>
                <a:gd name="connsiteY54" fmla="*/ 1270862 h 1634129"/>
                <a:gd name="connsiteX55" fmla="*/ 543572 w 1504382"/>
                <a:gd name="connsiteY55" fmla="*/ 1273847 h 1634129"/>
                <a:gd name="connsiteX56" fmla="*/ 547017 w 1504382"/>
                <a:gd name="connsiteY56" fmla="*/ 1295204 h 1634129"/>
                <a:gd name="connsiteX57" fmla="*/ 401651 w 1504382"/>
                <a:gd name="connsiteY57" fmla="*/ 1398775 h 1634129"/>
                <a:gd name="connsiteX58" fmla="*/ 375931 w 1504382"/>
                <a:gd name="connsiteY58" fmla="*/ 1415998 h 1634129"/>
                <a:gd name="connsiteX59" fmla="*/ 351358 w 1504382"/>
                <a:gd name="connsiteY59" fmla="*/ 1432762 h 1634129"/>
                <a:gd name="connsiteX60" fmla="*/ 329083 w 1504382"/>
                <a:gd name="connsiteY60" fmla="*/ 1468357 h 1634129"/>
                <a:gd name="connsiteX61" fmla="*/ 324720 w 1504382"/>
                <a:gd name="connsiteY61" fmla="*/ 1541614 h 1634129"/>
                <a:gd name="connsiteX62" fmla="*/ 340565 w 1504382"/>
                <a:gd name="connsiteY62" fmla="*/ 1564579 h 1634129"/>
                <a:gd name="connsiteX63" fmla="*/ 372256 w 1504382"/>
                <a:gd name="connsiteY63" fmla="*/ 1563890 h 1634129"/>
                <a:gd name="connsiteX64" fmla="*/ 396599 w 1504382"/>
                <a:gd name="connsiteY64" fmla="*/ 1557689 h 1634129"/>
                <a:gd name="connsiteX65" fmla="*/ 396369 w 1504382"/>
                <a:gd name="connsiteY65" fmla="*/ 1559756 h 1634129"/>
                <a:gd name="connsiteX66" fmla="*/ 413133 w 1504382"/>
                <a:gd name="connsiteY66" fmla="*/ 1592825 h 1634129"/>
                <a:gd name="connsiteX67" fmla="*/ 519919 w 1504382"/>
                <a:gd name="connsiteY67" fmla="*/ 1582491 h 1634129"/>
                <a:gd name="connsiteX68" fmla="*/ 544261 w 1504382"/>
                <a:gd name="connsiteY68" fmla="*/ 1577669 h 1634129"/>
                <a:gd name="connsiteX69" fmla="*/ 517852 w 1504382"/>
                <a:gd name="connsiteY69" fmla="*/ 1608211 h 1634129"/>
                <a:gd name="connsiteX70" fmla="*/ 511192 w 1504382"/>
                <a:gd name="connsiteY70" fmla="*/ 1617397 h 1634129"/>
                <a:gd name="connsiteX71" fmla="*/ 512111 w 1504382"/>
                <a:gd name="connsiteY71" fmla="*/ 1628880 h 1634129"/>
                <a:gd name="connsiteX72" fmla="*/ 521067 w 1504382"/>
                <a:gd name="connsiteY72" fmla="*/ 1629569 h 1634129"/>
                <a:gd name="connsiteX73" fmla="*/ 1503385 w 1504382"/>
                <a:gd name="connsiteY73" fmla="*/ 1569052 h 1634129"/>
                <a:gd name="connsiteX74" fmla="*/ 1504382 w 1504382"/>
                <a:gd name="connsiteY74" fmla="*/ 1556426 h 1634129"/>
                <a:gd name="connsiteX75" fmla="*/ 1497751 w 1504382"/>
                <a:gd name="connsiteY75" fmla="*/ 1472491 h 1634129"/>
                <a:gd name="connsiteX76" fmla="*/ 1444244 w 1504382"/>
                <a:gd name="connsiteY76" fmla="*/ 1240319 h 1634129"/>
                <a:gd name="connsiteX77" fmla="*/ 1420131 w 1504382"/>
                <a:gd name="connsiteY77" fmla="*/ 950046 h 1634129"/>
                <a:gd name="connsiteX78" fmla="*/ 1393492 w 1504382"/>
                <a:gd name="connsiteY78" fmla="*/ 736934 h 1634129"/>
                <a:gd name="connsiteX79" fmla="*/ 1295893 w 1504382"/>
                <a:gd name="connsiteY79" fmla="*/ 546328 h 1634129"/>
                <a:gd name="connsiteX80" fmla="*/ 1242385 w 1504382"/>
                <a:gd name="connsiteY80" fmla="*/ 456766 h 1634129"/>
                <a:gd name="connsiteX81" fmla="*/ 1221717 w 1504382"/>
                <a:gd name="connsiteY81" fmla="*/ 386035 h 1634129"/>
                <a:gd name="connsiteX82" fmla="*/ 1066246 w 1504382"/>
                <a:gd name="connsiteY82" fmla="*/ 122401 h 1634129"/>
                <a:gd name="connsiteX83" fmla="*/ 1046727 w 1504382"/>
                <a:gd name="connsiteY83" fmla="*/ 108393 h 1634129"/>
                <a:gd name="connsiteX84" fmla="*/ 1018021 w 1504382"/>
                <a:gd name="connsiteY84" fmla="*/ 53967 h 1634129"/>
                <a:gd name="connsiteX85" fmla="*/ 994367 w 1504382"/>
                <a:gd name="connsiteY85" fmla="*/ 11712 h 1634129"/>
                <a:gd name="connsiteX86" fmla="*/ 975077 w 1504382"/>
                <a:gd name="connsiteY86" fmla="*/ 0 h 1634129"/>
                <a:gd name="connsiteX0" fmla="*/ 975077 w 1504382"/>
                <a:gd name="connsiteY0" fmla="*/ 0 h 1628880"/>
                <a:gd name="connsiteX1" fmla="*/ 910776 w 1504382"/>
                <a:gd name="connsiteY1" fmla="*/ 0 h 1628880"/>
                <a:gd name="connsiteX2" fmla="*/ 870129 w 1504382"/>
                <a:gd name="connsiteY2" fmla="*/ 13549 h 1628880"/>
                <a:gd name="connsiteX3" fmla="*/ 795723 w 1504382"/>
                <a:gd name="connsiteY3" fmla="*/ 17683 h 1628880"/>
                <a:gd name="connsiteX4" fmla="*/ 602132 w 1504382"/>
                <a:gd name="connsiteY4" fmla="*/ 95073 h 1628880"/>
                <a:gd name="connsiteX5" fmla="*/ 562174 w 1504382"/>
                <a:gd name="connsiteY5" fmla="*/ 126076 h 1628880"/>
                <a:gd name="connsiteX6" fmla="*/ 541505 w 1504382"/>
                <a:gd name="connsiteY6" fmla="*/ 175450 h 1628880"/>
                <a:gd name="connsiteX7" fmla="*/ 545409 w 1504382"/>
                <a:gd name="connsiteY7" fmla="*/ 200481 h 1628880"/>
                <a:gd name="connsiteX8" fmla="*/ 499250 w 1504382"/>
                <a:gd name="connsiteY8" fmla="*/ 294866 h 1628880"/>
                <a:gd name="connsiteX9" fmla="*/ 421860 w 1504382"/>
                <a:gd name="connsiteY9" fmla="*/ 339417 h 1628880"/>
                <a:gd name="connsiteX10" fmla="*/ 411755 w 1504382"/>
                <a:gd name="connsiteY10" fmla="*/ 406244 h 1628880"/>
                <a:gd name="connsiteX11" fmla="*/ 454010 w 1504382"/>
                <a:gd name="connsiteY11" fmla="*/ 449877 h 1628880"/>
                <a:gd name="connsiteX12" fmla="*/ 533468 w 1504382"/>
                <a:gd name="connsiteY12" fmla="*/ 471693 h 1628880"/>
                <a:gd name="connsiteX13" fmla="*/ 571359 w 1504382"/>
                <a:gd name="connsiteY13" fmla="*/ 448499 h 1628880"/>
                <a:gd name="connsiteX14" fmla="*/ 589272 w 1504382"/>
                <a:gd name="connsiteY14" fmla="*/ 433802 h 1628880"/>
                <a:gd name="connsiteX15" fmla="*/ 607643 w 1504382"/>
                <a:gd name="connsiteY15" fmla="*/ 439772 h 1628880"/>
                <a:gd name="connsiteX16" fmla="*/ 599606 w 1504382"/>
                <a:gd name="connsiteY16" fmla="*/ 456307 h 1628880"/>
                <a:gd name="connsiteX17" fmla="*/ 551839 w 1504382"/>
                <a:gd name="connsiteY17" fmla="*/ 478812 h 1628880"/>
                <a:gd name="connsiteX18" fmla="*/ 528875 w 1504382"/>
                <a:gd name="connsiteY18" fmla="*/ 503155 h 1628880"/>
                <a:gd name="connsiteX19" fmla="*/ 559188 w 1504382"/>
                <a:gd name="connsiteY19" fmla="*/ 540128 h 1628880"/>
                <a:gd name="connsiteX20" fmla="*/ 611548 w 1504382"/>
                <a:gd name="connsiteY20" fmla="*/ 537142 h 1628880"/>
                <a:gd name="connsiteX21" fmla="*/ 635201 w 1504382"/>
                <a:gd name="connsiteY21" fmla="*/ 533468 h 1628880"/>
                <a:gd name="connsiteX22" fmla="*/ 653113 w 1504382"/>
                <a:gd name="connsiteY22" fmla="*/ 538061 h 1628880"/>
                <a:gd name="connsiteX23" fmla="*/ 654262 w 1504382"/>
                <a:gd name="connsiteY23" fmla="*/ 560336 h 1628880"/>
                <a:gd name="connsiteX24" fmla="*/ 640942 w 1504382"/>
                <a:gd name="connsiteY24" fmla="*/ 575493 h 1628880"/>
                <a:gd name="connsiteX25" fmla="*/ 529104 w 1504382"/>
                <a:gd name="connsiteY25" fmla="*/ 699272 h 1628880"/>
                <a:gd name="connsiteX26" fmla="*/ 504303 w 1504382"/>
                <a:gd name="connsiteY26" fmla="*/ 764032 h 1628880"/>
                <a:gd name="connsiteX27" fmla="*/ 469626 w 1504382"/>
                <a:gd name="connsiteY27" fmla="*/ 805139 h 1628880"/>
                <a:gd name="connsiteX28" fmla="*/ 302674 w 1504382"/>
                <a:gd name="connsiteY28" fmla="*/ 902739 h 1628880"/>
                <a:gd name="connsiteX29" fmla="*/ 175220 w 1504382"/>
                <a:gd name="connsiteY29" fmla="*/ 992301 h 1628880"/>
                <a:gd name="connsiteX30" fmla="*/ 88414 w 1504382"/>
                <a:gd name="connsiteY30" fmla="*/ 1090360 h 1628880"/>
                <a:gd name="connsiteX31" fmla="*/ 5282 w 1504382"/>
                <a:gd name="connsiteY31" fmla="*/ 1293137 h 1628880"/>
                <a:gd name="connsiteX32" fmla="*/ 0 w 1504382"/>
                <a:gd name="connsiteY32" fmla="*/ 1303012 h 1628880"/>
                <a:gd name="connsiteX33" fmla="*/ 0 w 1504382"/>
                <a:gd name="connsiteY33" fmla="*/ 1378795 h 1628880"/>
                <a:gd name="connsiteX34" fmla="*/ 30313 w 1504382"/>
                <a:gd name="connsiteY34" fmla="*/ 1362720 h 1628880"/>
                <a:gd name="connsiteX35" fmla="*/ 30543 w 1504382"/>
                <a:gd name="connsiteY35" fmla="*/ 1387751 h 1628880"/>
                <a:gd name="connsiteX36" fmla="*/ 39729 w 1504382"/>
                <a:gd name="connsiteY36" fmla="*/ 1427710 h 1628880"/>
                <a:gd name="connsiteX37" fmla="*/ 52130 w 1504382"/>
                <a:gd name="connsiteY37" fmla="*/ 1435977 h 1628880"/>
                <a:gd name="connsiteX38" fmla="*/ 60626 w 1504382"/>
                <a:gd name="connsiteY38" fmla="*/ 1425183 h 1628880"/>
                <a:gd name="connsiteX39" fmla="*/ 64301 w 1504382"/>
                <a:gd name="connsiteY39" fmla="*/ 1413931 h 1628880"/>
                <a:gd name="connsiteX40" fmla="*/ 67975 w 1504382"/>
                <a:gd name="connsiteY40" fmla="*/ 1430925 h 1628880"/>
                <a:gd name="connsiteX41" fmla="*/ 76013 w 1504382"/>
                <a:gd name="connsiteY41" fmla="*/ 1441029 h 1628880"/>
                <a:gd name="connsiteX42" fmla="*/ 88414 w 1504382"/>
                <a:gd name="connsiteY42" fmla="*/ 1431614 h 1628880"/>
                <a:gd name="connsiteX43" fmla="*/ 94384 w 1504382"/>
                <a:gd name="connsiteY43" fmla="*/ 1408419 h 1628880"/>
                <a:gd name="connsiteX44" fmla="*/ 99896 w 1504382"/>
                <a:gd name="connsiteY44" fmla="*/ 1398085 h 1628880"/>
                <a:gd name="connsiteX45" fmla="*/ 108393 w 1504382"/>
                <a:gd name="connsiteY45" fmla="*/ 1410946 h 1628880"/>
                <a:gd name="connsiteX46" fmla="*/ 126305 w 1504382"/>
                <a:gd name="connsiteY46" fmla="*/ 1413012 h 1628880"/>
                <a:gd name="connsiteX47" fmla="*/ 135721 w 1504382"/>
                <a:gd name="connsiteY47" fmla="*/ 1392344 h 1628880"/>
                <a:gd name="connsiteX48" fmla="*/ 158226 w 1504382"/>
                <a:gd name="connsiteY48" fmla="*/ 1370069 h 1628880"/>
                <a:gd name="connsiteX49" fmla="*/ 202318 w 1504382"/>
                <a:gd name="connsiteY49" fmla="*/ 1329192 h 1628880"/>
                <a:gd name="connsiteX50" fmla="*/ 213341 w 1504382"/>
                <a:gd name="connsiteY50" fmla="*/ 1287166 h 1628880"/>
                <a:gd name="connsiteX51" fmla="*/ 217475 w 1504382"/>
                <a:gd name="connsiteY51" fmla="*/ 1270402 h 1628880"/>
                <a:gd name="connsiteX52" fmla="*/ 244343 w 1504382"/>
                <a:gd name="connsiteY52" fmla="*/ 1249964 h 1628880"/>
                <a:gd name="connsiteX53" fmla="*/ 338269 w 1504382"/>
                <a:gd name="connsiteY53" fmla="*/ 1253408 h 1628880"/>
                <a:gd name="connsiteX54" fmla="*/ 531401 w 1504382"/>
                <a:gd name="connsiteY54" fmla="*/ 1270862 h 1628880"/>
                <a:gd name="connsiteX55" fmla="*/ 543572 w 1504382"/>
                <a:gd name="connsiteY55" fmla="*/ 1273847 h 1628880"/>
                <a:gd name="connsiteX56" fmla="*/ 547017 w 1504382"/>
                <a:gd name="connsiteY56" fmla="*/ 1295204 h 1628880"/>
                <a:gd name="connsiteX57" fmla="*/ 401651 w 1504382"/>
                <a:gd name="connsiteY57" fmla="*/ 1398775 h 1628880"/>
                <a:gd name="connsiteX58" fmla="*/ 375931 w 1504382"/>
                <a:gd name="connsiteY58" fmla="*/ 1415998 h 1628880"/>
                <a:gd name="connsiteX59" fmla="*/ 351358 w 1504382"/>
                <a:gd name="connsiteY59" fmla="*/ 1432762 h 1628880"/>
                <a:gd name="connsiteX60" fmla="*/ 329083 w 1504382"/>
                <a:gd name="connsiteY60" fmla="*/ 1468357 h 1628880"/>
                <a:gd name="connsiteX61" fmla="*/ 324720 w 1504382"/>
                <a:gd name="connsiteY61" fmla="*/ 1541614 h 1628880"/>
                <a:gd name="connsiteX62" fmla="*/ 340565 w 1504382"/>
                <a:gd name="connsiteY62" fmla="*/ 1564579 h 1628880"/>
                <a:gd name="connsiteX63" fmla="*/ 372256 w 1504382"/>
                <a:gd name="connsiteY63" fmla="*/ 1563890 h 1628880"/>
                <a:gd name="connsiteX64" fmla="*/ 396599 w 1504382"/>
                <a:gd name="connsiteY64" fmla="*/ 1557689 h 1628880"/>
                <a:gd name="connsiteX65" fmla="*/ 396369 w 1504382"/>
                <a:gd name="connsiteY65" fmla="*/ 1559756 h 1628880"/>
                <a:gd name="connsiteX66" fmla="*/ 413133 w 1504382"/>
                <a:gd name="connsiteY66" fmla="*/ 1592825 h 1628880"/>
                <a:gd name="connsiteX67" fmla="*/ 519919 w 1504382"/>
                <a:gd name="connsiteY67" fmla="*/ 1582491 h 1628880"/>
                <a:gd name="connsiteX68" fmla="*/ 544261 w 1504382"/>
                <a:gd name="connsiteY68" fmla="*/ 1577669 h 1628880"/>
                <a:gd name="connsiteX69" fmla="*/ 517852 w 1504382"/>
                <a:gd name="connsiteY69" fmla="*/ 1608211 h 1628880"/>
                <a:gd name="connsiteX70" fmla="*/ 511192 w 1504382"/>
                <a:gd name="connsiteY70" fmla="*/ 1617397 h 1628880"/>
                <a:gd name="connsiteX71" fmla="*/ 512111 w 1504382"/>
                <a:gd name="connsiteY71" fmla="*/ 1628880 h 1628880"/>
                <a:gd name="connsiteX72" fmla="*/ 1503385 w 1504382"/>
                <a:gd name="connsiteY72" fmla="*/ 1569052 h 1628880"/>
                <a:gd name="connsiteX73" fmla="*/ 1504382 w 1504382"/>
                <a:gd name="connsiteY73" fmla="*/ 1556426 h 1628880"/>
                <a:gd name="connsiteX74" fmla="*/ 1497751 w 1504382"/>
                <a:gd name="connsiteY74" fmla="*/ 1472491 h 1628880"/>
                <a:gd name="connsiteX75" fmla="*/ 1444244 w 1504382"/>
                <a:gd name="connsiteY75" fmla="*/ 1240319 h 1628880"/>
                <a:gd name="connsiteX76" fmla="*/ 1420131 w 1504382"/>
                <a:gd name="connsiteY76" fmla="*/ 950046 h 1628880"/>
                <a:gd name="connsiteX77" fmla="*/ 1393492 w 1504382"/>
                <a:gd name="connsiteY77" fmla="*/ 736934 h 1628880"/>
                <a:gd name="connsiteX78" fmla="*/ 1295893 w 1504382"/>
                <a:gd name="connsiteY78" fmla="*/ 546328 h 1628880"/>
                <a:gd name="connsiteX79" fmla="*/ 1242385 w 1504382"/>
                <a:gd name="connsiteY79" fmla="*/ 456766 h 1628880"/>
                <a:gd name="connsiteX80" fmla="*/ 1221717 w 1504382"/>
                <a:gd name="connsiteY80" fmla="*/ 386035 h 1628880"/>
                <a:gd name="connsiteX81" fmla="*/ 1066246 w 1504382"/>
                <a:gd name="connsiteY81" fmla="*/ 122401 h 1628880"/>
                <a:gd name="connsiteX82" fmla="*/ 1046727 w 1504382"/>
                <a:gd name="connsiteY82" fmla="*/ 108393 h 1628880"/>
                <a:gd name="connsiteX83" fmla="*/ 1018021 w 1504382"/>
                <a:gd name="connsiteY83" fmla="*/ 53967 h 1628880"/>
                <a:gd name="connsiteX84" fmla="*/ 994367 w 1504382"/>
                <a:gd name="connsiteY84" fmla="*/ 11712 h 1628880"/>
                <a:gd name="connsiteX85" fmla="*/ 975077 w 1504382"/>
                <a:gd name="connsiteY85" fmla="*/ 0 h 1628880"/>
                <a:gd name="connsiteX0" fmla="*/ 975077 w 1504382"/>
                <a:gd name="connsiteY0" fmla="*/ 0 h 1617397"/>
                <a:gd name="connsiteX1" fmla="*/ 910776 w 1504382"/>
                <a:gd name="connsiteY1" fmla="*/ 0 h 1617397"/>
                <a:gd name="connsiteX2" fmla="*/ 870129 w 1504382"/>
                <a:gd name="connsiteY2" fmla="*/ 13549 h 1617397"/>
                <a:gd name="connsiteX3" fmla="*/ 795723 w 1504382"/>
                <a:gd name="connsiteY3" fmla="*/ 17683 h 1617397"/>
                <a:gd name="connsiteX4" fmla="*/ 602132 w 1504382"/>
                <a:gd name="connsiteY4" fmla="*/ 95073 h 1617397"/>
                <a:gd name="connsiteX5" fmla="*/ 562174 w 1504382"/>
                <a:gd name="connsiteY5" fmla="*/ 126076 h 1617397"/>
                <a:gd name="connsiteX6" fmla="*/ 541505 w 1504382"/>
                <a:gd name="connsiteY6" fmla="*/ 175450 h 1617397"/>
                <a:gd name="connsiteX7" fmla="*/ 545409 w 1504382"/>
                <a:gd name="connsiteY7" fmla="*/ 200481 h 1617397"/>
                <a:gd name="connsiteX8" fmla="*/ 499250 w 1504382"/>
                <a:gd name="connsiteY8" fmla="*/ 294866 h 1617397"/>
                <a:gd name="connsiteX9" fmla="*/ 421860 w 1504382"/>
                <a:gd name="connsiteY9" fmla="*/ 339417 h 1617397"/>
                <a:gd name="connsiteX10" fmla="*/ 411755 w 1504382"/>
                <a:gd name="connsiteY10" fmla="*/ 406244 h 1617397"/>
                <a:gd name="connsiteX11" fmla="*/ 454010 w 1504382"/>
                <a:gd name="connsiteY11" fmla="*/ 449877 h 1617397"/>
                <a:gd name="connsiteX12" fmla="*/ 533468 w 1504382"/>
                <a:gd name="connsiteY12" fmla="*/ 471693 h 1617397"/>
                <a:gd name="connsiteX13" fmla="*/ 571359 w 1504382"/>
                <a:gd name="connsiteY13" fmla="*/ 448499 h 1617397"/>
                <a:gd name="connsiteX14" fmla="*/ 589272 w 1504382"/>
                <a:gd name="connsiteY14" fmla="*/ 433802 h 1617397"/>
                <a:gd name="connsiteX15" fmla="*/ 607643 w 1504382"/>
                <a:gd name="connsiteY15" fmla="*/ 439772 h 1617397"/>
                <a:gd name="connsiteX16" fmla="*/ 599606 w 1504382"/>
                <a:gd name="connsiteY16" fmla="*/ 456307 h 1617397"/>
                <a:gd name="connsiteX17" fmla="*/ 551839 w 1504382"/>
                <a:gd name="connsiteY17" fmla="*/ 478812 h 1617397"/>
                <a:gd name="connsiteX18" fmla="*/ 528875 w 1504382"/>
                <a:gd name="connsiteY18" fmla="*/ 503155 h 1617397"/>
                <a:gd name="connsiteX19" fmla="*/ 559188 w 1504382"/>
                <a:gd name="connsiteY19" fmla="*/ 540128 h 1617397"/>
                <a:gd name="connsiteX20" fmla="*/ 611548 w 1504382"/>
                <a:gd name="connsiteY20" fmla="*/ 537142 h 1617397"/>
                <a:gd name="connsiteX21" fmla="*/ 635201 w 1504382"/>
                <a:gd name="connsiteY21" fmla="*/ 533468 h 1617397"/>
                <a:gd name="connsiteX22" fmla="*/ 653113 w 1504382"/>
                <a:gd name="connsiteY22" fmla="*/ 538061 h 1617397"/>
                <a:gd name="connsiteX23" fmla="*/ 654262 w 1504382"/>
                <a:gd name="connsiteY23" fmla="*/ 560336 h 1617397"/>
                <a:gd name="connsiteX24" fmla="*/ 640942 w 1504382"/>
                <a:gd name="connsiteY24" fmla="*/ 575493 h 1617397"/>
                <a:gd name="connsiteX25" fmla="*/ 529104 w 1504382"/>
                <a:gd name="connsiteY25" fmla="*/ 699272 h 1617397"/>
                <a:gd name="connsiteX26" fmla="*/ 504303 w 1504382"/>
                <a:gd name="connsiteY26" fmla="*/ 764032 h 1617397"/>
                <a:gd name="connsiteX27" fmla="*/ 469626 w 1504382"/>
                <a:gd name="connsiteY27" fmla="*/ 805139 h 1617397"/>
                <a:gd name="connsiteX28" fmla="*/ 302674 w 1504382"/>
                <a:gd name="connsiteY28" fmla="*/ 902739 h 1617397"/>
                <a:gd name="connsiteX29" fmla="*/ 175220 w 1504382"/>
                <a:gd name="connsiteY29" fmla="*/ 992301 h 1617397"/>
                <a:gd name="connsiteX30" fmla="*/ 88414 w 1504382"/>
                <a:gd name="connsiteY30" fmla="*/ 1090360 h 1617397"/>
                <a:gd name="connsiteX31" fmla="*/ 5282 w 1504382"/>
                <a:gd name="connsiteY31" fmla="*/ 1293137 h 1617397"/>
                <a:gd name="connsiteX32" fmla="*/ 0 w 1504382"/>
                <a:gd name="connsiteY32" fmla="*/ 1303012 h 1617397"/>
                <a:gd name="connsiteX33" fmla="*/ 0 w 1504382"/>
                <a:gd name="connsiteY33" fmla="*/ 1378795 h 1617397"/>
                <a:gd name="connsiteX34" fmla="*/ 30313 w 1504382"/>
                <a:gd name="connsiteY34" fmla="*/ 1362720 h 1617397"/>
                <a:gd name="connsiteX35" fmla="*/ 30543 w 1504382"/>
                <a:gd name="connsiteY35" fmla="*/ 1387751 h 1617397"/>
                <a:gd name="connsiteX36" fmla="*/ 39729 w 1504382"/>
                <a:gd name="connsiteY36" fmla="*/ 1427710 h 1617397"/>
                <a:gd name="connsiteX37" fmla="*/ 52130 w 1504382"/>
                <a:gd name="connsiteY37" fmla="*/ 1435977 h 1617397"/>
                <a:gd name="connsiteX38" fmla="*/ 60626 w 1504382"/>
                <a:gd name="connsiteY38" fmla="*/ 1425183 h 1617397"/>
                <a:gd name="connsiteX39" fmla="*/ 64301 w 1504382"/>
                <a:gd name="connsiteY39" fmla="*/ 1413931 h 1617397"/>
                <a:gd name="connsiteX40" fmla="*/ 67975 w 1504382"/>
                <a:gd name="connsiteY40" fmla="*/ 1430925 h 1617397"/>
                <a:gd name="connsiteX41" fmla="*/ 76013 w 1504382"/>
                <a:gd name="connsiteY41" fmla="*/ 1441029 h 1617397"/>
                <a:gd name="connsiteX42" fmla="*/ 88414 w 1504382"/>
                <a:gd name="connsiteY42" fmla="*/ 1431614 h 1617397"/>
                <a:gd name="connsiteX43" fmla="*/ 94384 w 1504382"/>
                <a:gd name="connsiteY43" fmla="*/ 1408419 h 1617397"/>
                <a:gd name="connsiteX44" fmla="*/ 99896 w 1504382"/>
                <a:gd name="connsiteY44" fmla="*/ 1398085 h 1617397"/>
                <a:gd name="connsiteX45" fmla="*/ 108393 w 1504382"/>
                <a:gd name="connsiteY45" fmla="*/ 1410946 h 1617397"/>
                <a:gd name="connsiteX46" fmla="*/ 126305 w 1504382"/>
                <a:gd name="connsiteY46" fmla="*/ 1413012 h 1617397"/>
                <a:gd name="connsiteX47" fmla="*/ 135721 w 1504382"/>
                <a:gd name="connsiteY47" fmla="*/ 1392344 h 1617397"/>
                <a:gd name="connsiteX48" fmla="*/ 158226 w 1504382"/>
                <a:gd name="connsiteY48" fmla="*/ 1370069 h 1617397"/>
                <a:gd name="connsiteX49" fmla="*/ 202318 w 1504382"/>
                <a:gd name="connsiteY49" fmla="*/ 1329192 h 1617397"/>
                <a:gd name="connsiteX50" fmla="*/ 213341 w 1504382"/>
                <a:gd name="connsiteY50" fmla="*/ 1287166 h 1617397"/>
                <a:gd name="connsiteX51" fmla="*/ 217475 w 1504382"/>
                <a:gd name="connsiteY51" fmla="*/ 1270402 h 1617397"/>
                <a:gd name="connsiteX52" fmla="*/ 244343 w 1504382"/>
                <a:gd name="connsiteY52" fmla="*/ 1249964 h 1617397"/>
                <a:gd name="connsiteX53" fmla="*/ 338269 w 1504382"/>
                <a:gd name="connsiteY53" fmla="*/ 1253408 h 1617397"/>
                <a:gd name="connsiteX54" fmla="*/ 531401 w 1504382"/>
                <a:gd name="connsiteY54" fmla="*/ 1270862 h 1617397"/>
                <a:gd name="connsiteX55" fmla="*/ 543572 w 1504382"/>
                <a:gd name="connsiteY55" fmla="*/ 1273847 h 1617397"/>
                <a:gd name="connsiteX56" fmla="*/ 547017 w 1504382"/>
                <a:gd name="connsiteY56" fmla="*/ 1295204 h 1617397"/>
                <a:gd name="connsiteX57" fmla="*/ 401651 w 1504382"/>
                <a:gd name="connsiteY57" fmla="*/ 1398775 h 1617397"/>
                <a:gd name="connsiteX58" fmla="*/ 375931 w 1504382"/>
                <a:gd name="connsiteY58" fmla="*/ 1415998 h 1617397"/>
                <a:gd name="connsiteX59" fmla="*/ 351358 w 1504382"/>
                <a:gd name="connsiteY59" fmla="*/ 1432762 h 1617397"/>
                <a:gd name="connsiteX60" fmla="*/ 329083 w 1504382"/>
                <a:gd name="connsiteY60" fmla="*/ 1468357 h 1617397"/>
                <a:gd name="connsiteX61" fmla="*/ 324720 w 1504382"/>
                <a:gd name="connsiteY61" fmla="*/ 1541614 h 1617397"/>
                <a:gd name="connsiteX62" fmla="*/ 340565 w 1504382"/>
                <a:gd name="connsiteY62" fmla="*/ 1564579 h 1617397"/>
                <a:gd name="connsiteX63" fmla="*/ 372256 w 1504382"/>
                <a:gd name="connsiteY63" fmla="*/ 1563890 h 1617397"/>
                <a:gd name="connsiteX64" fmla="*/ 396599 w 1504382"/>
                <a:gd name="connsiteY64" fmla="*/ 1557689 h 1617397"/>
                <a:gd name="connsiteX65" fmla="*/ 396369 w 1504382"/>
                <a:gd name="connsiteY65" fmla="*/ 1559756 h 1617397"/>
                <a:gd name="connsiteX66" fmla="*/ 413133 w 1504382"/>
                <a:gd name="connsiteY66" fmla="*/ 1592825 h 1617397"/>
                <a:gd name="connsiteX67" fmla="*/ 519919 w 1504382"/>
                <a:gd name="connsiteY67" fmla="*/ 1582491 h 1617397"/>
                <a:gd name="connsiteX68" fmla="*/ 544261 w 1504382"/>
                <a:gd name="connsiteY68" fmla="*/ 1577669 h 1617397"/>
                <a:gd name="connsiteX69" fmla="*/ 517852 w 1504382"/>
                <a:gd name="connsiteY69" fmla="*/ 1608211 h 1617397"/>
                <a:gd name="connsiteX70" fmla="*/ 511192 w 1504382"/>
                <a:gd name="connsiteY70" fmla="*/ 1617397 h 1617397"/>
                <a:gd name="connsiteX71" fmla="*/ 1503385 w 1504382"/>
                <a:gd name="connsiteY71" fmla="*/ 1569052 h 1617397"/>
                <a:gd name="connsiteX72" fmla="*/ 1504382 w 1504382"/>
                <a:gd name="connsiteY72" fmla="*/ 1556426 h 1617397"/>
                <a:gd name="connsiteX73" fmla="*/ 1497751 w 1504382"/>
                <a:gd name="connsiteY73" fmla="*/ 1472491 h 1617397"/>
                <a:gd name="connsiteX74" fmla="*/ 1444244 w 1504382"/>
                <a:gd name="connsiteY74" fmla="*/ 1240319 h 1617397"/>
                <a:gd name="connsiteX75" fmla="*/ 1420131 w 1504382"/>
                <a:gd name="connsiteY75" fmla="*/ 950046 h 1617397"/>
                <a:gd name="connsiteX76" fmla="*/ 1393492 w 1504382"/>
                <a:gd name="connsiteY76" fmla="*/ 736934 h 1617397"/>
                <a:gd name="connsiteX77" fmla="*/ 1295893 w 1504382"/>
                <a:gd name="connsiteY77" fmla="*/ 546328 h 1617397"/>
                <a:gd name="connsiteX78" fmla="*/ 1242385 w 1504382"/>
                <a:gd name="connsiteY78" fmla="*/ 456766 h 1617397"/>
                <a:gd name="connsiteX79" fmla="*/ 1221717 w 1504382"/>
                <a:gd name="connsiteY79" fmla="*/ 386035 h 1617397"/>
                <a:gd name="connsiteX80" fmla="*/ 1066246 w 1504382"/>
                <a:gd name="connsiteY80" fmla="*/ 122401 h 1617397"/>
                <a:gd name="connsiteX81" fmla="*/ 1046727 w 1504382"/>
                <a:gd name="connsiteY81" fmla="*/ 108393 h 1617397"/>
                <a:gd name="connsiteX82" fmla="*/ 1018021 w 1504382"/>
                <a:gd name="connsiteY82" fmla="*/ 53967 h 1617397"/>
                <a:gd name="connsiteX83" fmla="*/ 994367 w 1504382"/>
                <a:gd name="connsiteY83" fmla="*/ 11712 h 1617397"/>
                <a:gd name="connsiteX84" fmla="*/ 975077 w 1504382"/>
                <a:gd name="connsiteY84" fmla="*/ 0 h 1617397"/>
                <a:gd name="connsiteX0" fmla="*/ 975077 w 1504382"/>
                <a:gd name="connsiteY0" fmla="*/ 0 h 1608211"/>
                <a:gd name="connsiteX1" fmla="*/ 910776 w 1504382"/>
                <a:gd name="connsiteY1" fmla="*/ 0 h 1608211"/>
                <a:gd name="connsiteX2" fmla="*/ 870129 w 1504382"/>
                <a:gd name="connsiteY2" fmla="*/ 13549 h 1608211"/>
                <a:gd name="connsiteX3" fmla="*/ 795723 w 1504382"/>
                <a:gd name="connsiteY3" fmla="*/ 17683 h 1608211"/>
                <a:gd name="connsiteX4" fmla="*/ 602132 w 1504382"/>
                <a:gd name="connsiteY4" fmla="*/ 95073 h 1608211"/>
                <a:gd name="connsiteX5" fmla="*/ 562174 w 1504382"/>
                <a:gd name="connsiteY5" fmla="*/ 126076 h 1608211"/>
                <a:gd name="connsiteX6" fmla="*/ 541505 w 1504382"/>
                <a:gd name="connsiteY6" fmla="*/ 175450 h 1608211"/>
                <a:gd name="connsiteX7" fmla="*/ 545409 w 1504382"/>
                <a:gd name="connsiteY7" fmla="*/ 200481 h 1608211"/>
                <a:gd name="connsiteX8" fmla="*/ 499250 w 1504382"/>
                <a:gd name="connsiteY8" fmla="*/ 294866 h 1608211"/>
                <a:gd name="connsiteX9" fmla="*/ 421860 w 1504382"/>
                <a:gd name="connsiteY9" fmla="*/ 339417 h 1608211"/>
                <a:gd name="connsiteX10" fmla="*/ 411755 w 1504382"/>
                <a:gd name="connsiteY10" fmla="*/ 406244 h 1608211"/>
                <a:gd name="connsiteX11" fmla="*/ 454010 w 1504382"/>
                <a:gd name="connsiteY11" fmla="*/ 449877 h 1608211"/>
                <a:gd name="connsiteX12" fmla="*/ 533468 w 1504382"/>
                <a:gd name="connsiteY12" fmla="*/ 471693 h 1608211"/>
                <a:gd name="connsiteX13" fmla="*/ 571359 w 1504382"/>
                <a:gd name="connsiteY13" fmla="*/ 448499 h 1608211"/>
                <a:gd name="connsiteX14" fmla="*/ 589272 w 1504382"/>
                <a:gd name="connsiteY14" fmla="*/ 433802 h 1608211"/>
                <a:gd name="connsiteX15" fmla="*/ 607643 w 1504382"/>
                <a:gd name="connsiteY15" fmla="*/ 439772 h 1608211"/>
                <a:gd name="connsiteX16" fmla="*/ 599606 w 1504382"/>
                <a:gd name="connsiteY16" fmla="*/ 456307 h 1608211"/>
                <a:gd name="connsiteX17" fmla="*/ 551839 w 1504382"/>
                <a:gd name="connsiteY17" fmla="*/ 478812 h 1608211"/>
                <a:gd name="connsiteX18" fmla="*/ 528875 w 1504382"/>
                <a:gd name="connsiteY18" fmla="*/ 503155 h 1608211"/>
                <a:gd name="connsiteX19" fmla="*/ 559188 w 1504382"/>
                <a:gd name="connsiteY19" fmla="*/ 540128 h 1608211"/>
                <a:gd name="connsiteX20" fmla="*/ 611548 w 1504382"/>
                <a:gd name="connsiteY20" fmla="*/ 537142 h 1608211"/>
                <a:gd name="connsiteX21" fmla="*/ 635201 w 1504382"/>
                <a:gd name="connsiteY21" fmla="*/ 533468 h 1608211"/>
                <a:gd name="connsiteX22" fmla="*/ 653113 w 1504382"/>
                <a:gd name="connsiteY22" fmla="*/ 538061 h 1608211"/>
                <a:gd name="connsiteX23" fmla="*/ 654262 w 1504382"/>
                <a:gd name="connsiteY23" fmla="*/ 560336 h 1608211"/>
                <a:gd name="connsiteX24" fmla="*/ 640942 w 1504382"/>
                <a:gd name="connsiteY24" fmla="*/ 575493 h 1608211"/>
                <a:gd name="connsiteX25" fmla="*/ 529104 w 1504382"/>
                <a:gd name="connsiteY25" fmla="*/ 699272 h 1608211"/>
                <a:gd name="connsiteX26" fmla="*/ 504303 w 1504382"/>
                <a:gd name="connsiteY26" fmla="*/ 764032 h 1608211"/>
                <a:gd name="connsiteX27" fmla="*/ 469626 w 1504382"/>
                <a:gd name="connsiteY27" fmla="*/ 805139 h 1608211"/>
                <a:gd name="connsiteX28" fmla="*/ 302674 w 1504382"/>
                <a:gd name="connsiteY28" fmla="*/ 902739 h 1608211"/>
                <a:gd name="connsiteX29" fmla="*/ 175220 w 1504382"/>
                <a:gd name="connsiteY29" fmla="*/ 992301 h 1608211"/>
                <a:gd name="connsiteX30" fmla="*/ 88414 w 1504382"/>
                <a:gd name="connsiteY30" fmla="*/ 1090360 h 1608211"/>
                <a:gd name="connsiteX31" fmla="*/ 5282 w 1504382"/>
                <a:gd name="connsiteY31" fmla="*/ 1293137 h 1608211"/>
                <a:gd name="connsiteX32" fmla="*/ 0 w 1504382"/>
                <a:gd name="connsiteY32" fmla="*/ 1303012 h 1608211"/>
                <a:gd name="connsiteX33" fmla="*/ 0 w 1504382"/>
                <a:gd name="connsiteY33" fmla="*/ 1378795 h 1608211"/>
                <a:gd name="connsiteX34" fmla="*/ 30313 w 1504382"/>
                <a:gd name="connsiteY34" fmla="*/ 1362720 h 1608211"/>
                <a:gd name="connsiteX35" fmla="*/ 30543 w 1504382"/>
                <a:gd name="connsiteY35" fmla="*/ 1387751 h 1608211"/>
                <a:gd name="connsiteX36" fmla="*/ 39729 w 1504382"/>
                <a:gd name="connsiteY36" fmla="*/ 1427710 h 1608211"/>
                <a:gd name="connsiteX37" fmla="*/ 52130 w 1504382"/>
                <a:gd name="connsiteY37" fmla="*/ 1435977 h 1608211"/>
                <a:gd name="connsiteX38" fmla="*/ 60626 w 1504382"/>
                <a:gd name="connsiteY38" fmla="*/ 1425183 h 1608211"/>
                <a:gd name="connsiteX39" fmla="*/ 64301 w 1504382"/>
                <a:gd name="connsiteY39" fmla="*/ 1413931 h 1608211"/>
                <a:gd name="connsiteX40" fmla="*/ 67975 w 1504382"/>
                <a:gd name="connsiteY40" fmla="*/ 1430925 h 1608211"/>
                <a:gd name="connsiteX41" fmla="*/ 76013 w 1504382"/>
                <a:gd name="connsiteY41" fmla="*/ 1441029 h 1608211"/>
                <a:gd name="connsiteX42" fmla="*/ 88414 w 1504382"/>
                <a:gd name="connsiteY42" fmla="*/ 1431614 h 1608211"/>
                <a:gd name="connsiteX43" fmla="*/ 94384 w 1504382"/>
                <a:gd name="connsiteY43" fmla="*/ 1408419 h 1608211"/>
                <a:gd name="connsiteX44" fmla="*/ 99896 w 1504382"/>
                <a:gd name="connsiteY44" fmla="*/ 1398085 h 1608211"/>
                <a:gd name="connsiteX45" fmla="*/ 108393 w 1504382"/>
                <a:gd name="connsiteY45" fmla="*/ 1410946 h 1608211"/>
                <a:gd name="connsiteX46" fmla="*/ 126305 w 1504382"/>
                <a:gd name="connsiteY46" fmla="*/ 1413012 h 1608211"/>
                <a:gd name="connsiteX47" fmla="*/ 135721 w 1504382"/>
                <a:gd name="connsiteY47" fmla="*/ 1392344 h 1608211"/>
                <a:gd name="connsiteX48" fmla="*/ 158226 w 1504382"/>
                <a:gd name="connsiteY48" fmla="*/ 1370069 h 1608211"/>
                <a:gd name="connsiteX49" fmla="*/ 202318 w 1504382"/>
                <a:gd name="connsiteY49" fmla="*/ 1329192 h 1608211"/>
                <a:gd name="connsiteX50" fmla="*/ 213341 w 1504382"/>
                <a:gd name="connsiteY50" fmla="*/ 1287166 h 1608211"/>
                <a:gd name="connsiteX51" fmla="*/ 217475 w 1504382"/>
                <a:gd name="connsiteY51" fmla="*/ 1270402 h 1608211"/>
                <a:gd name="connsiteX52" fmla="*/ 244343 w 1504382"/>
                <a:gd name="connsiteY52" fmla="*/ 1249964 h 1608211"/>
                <a:gd name="connsiteX53" fmla="*/ 338269 w 1504382"/>
                <a:gd name="connsiteY53" fmla="*/ 1253408 h 1608211"/>
                <a:gd name="connsiteX54" fmla="*/ 531401 w 1504382"/>
                <a:gd name="connsiteY54" fmla="*/ 1270862 h 1608211"/>
                <a:gd name="connsiteX55" fmla="*/ 543572 w 1504382"/>
                <a:gd name="connsiteY55" fmla="*/ 1273847 h 1608211"/>
                <a:gd name="connsiteX56" fmla="*/ 547017 w 1504382"/>
                <a:gd name="connsiteY56" fmla="*/ 1295204 h 1608211"/>
                <a:gd name="connsiteX57" fmla="*/ 401651 w 1504382"/>
                <a:gd name="connsiteY57" fmla="*/ 1398775 h 1608211"/>
                <a:gd name="connsiteX58" fmla="*/ 375931 w 1504382"/>
                <a:gd name="connsiteY58" fmla="*/ 1415998 h 1608211"/>
                <a:gd name="connsiteX59" fmla="*/ 351358 w 1504382"/>
                <a:gd name="connsiteY59" fmla="*/ 1432762 h 1608211"/>
                <a:gd name="connsiteX60" fmla="*/ 329083 w 1504382"/>
                <a:gd name="connsiteY60" fmla="*/ 1468357 h 1608211"/>
                <a:gd name="connsiteX61" fmla="*/ 324720 w 1504382"/>
                <a:gd name="connsiteY61" fmla="*/ 1541614 h 1608211"/>
                <a:gd name="connsiteX62" fmla="*/ 340565 w 1504382"/>
                <a:gd name="connsiteY62" fmla="*/ 1564579 h 1608211"/>
                <a:gd name="connsiteX63" fmla="*/ 372256 w 1504382"/>
                <a:gd name="connsiteY63" fmla="*/ 1563890 h 1608211"/>
                <a:gd name="connsiteX64" fmla="*/ 396599 w 1504382"/>
                <a:gd name="connsiteY64" fmla="*/ 1557689 h 1608211"/>
                <a:gd name="connsiteX65" fmla="*/ 396369 w 1504382"/>
                <a:gd name="connsiteY65" fmla="*/ 1559756 h 1608211"/>
                <a:gd name="connsiteX66" fmla="*/ 413133 w 1504382"/>
                <a:gd name="connsiteY66" fmla="*/ 1592825 h 1608211"/>
                <a:gd name="connsiteX67" fmla="*/ 519919 w 1504382"/>
                <a:gd name="connsiteY67" fmla="*/ 1582491 h 1608211"/>
                <a:gd name="connsiteX68" fmla="*/ 544261 w 1504382"/>
                <a:gd name="connsiteY68" fmla="*/ 1577669 h 1608211"/>
                <a:gd name="connsiteX69" fmla="*/ 517852 w 1504382"/>
                <a:gd name="connsiteY69" fmla="*/ 1608211 h 1608211"/>
                <a:gd name="connsiteX70" fmla="*/ 1503385 w 1504382"/>
                <a:gd name="connsiteY70" fmla="*/ 1569052 h 1608211"/>
                <a:gd name="connsiteX71" fmla="*/ 1504382 w 1504382"/>
                <a:gd name="connsiteY71" fmla="*/ 1556426 h 1608211"/>
                <a:gd name="connsiteX72" fmla="*/ 1497751 w 1504382"/>
                <a:gd name="connsiteY72" fmla="*/ 1472491 h 1608211"/>
                <a:gd name="connsiteX73" fmla="*/ 1444244 w 1504382"/>
                <a:gd name="connsiteY73" fmla="*/ 1240319 h 1608211"/>
                <a:gd name="connsiteX74" fmla="*/ 1420131 w 1504382"/>
                <a:gd name="connsiteY74" fmla="*/ 950046 h 1608211"/>
                <a:gd name="connsiteX75" fmla="*/ 1393492 w 1504382"/>
                <a:gd name="connsiteY75" fmla="*/ 736934 h 1608211"/>
                <a:gd name="connsiteX76" fmla="*/ 1295893 w 1504382"/>
                <a:gd name="connsiteY76" fmla="*/ 546328 h 1608211"/>
                <a:gd name="connsiteX77" fmla="*/ 1242385 w 1504382"/>
                <a:gd name="connsiteY77" fmla="*/ 456766 h 1608211"/>
                <a:gd name="connsiteX78" fmla="*/ 1221717 w 1504382"/>
                <a:gd name="connsiteY78" fmla="*/ 386035 h 1608211"/>
                <a:gd name="connsiteX79" fmla="*/ 1066246 w 1504382"/>
                <a:gd name="connsiteY79" fmla="*/ 122401 h 1608211"/>
                <a:gd name="connsiteX80" fmla="*/ 1046727 w 1504382"/>
                <a:gd name="connsiteY80" fmla="*/ 108393 h 1608211"/>
                <a:gd name="connsiteX81" fmla="*/ 1018021 w 1504382"/>
                <a:gd name="connsiteY81" fmla="*/ 53967 h 1608211"/>
                <a:gd name="connsiteX82" fmla="*/ 994367 w 1504382"/>
                <a:gd name="connsiteY82" fmla="*/ 11712 h 1608211"/>
                <a:gd name="connsiteX83" fmla="*/ 975077 w 1504382"/>
                <a:gd name="connsiteY83" fmla="*/ 0 h 1608211"/>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544261 w 1504382"/>
                <a:gd name="connsiteY68" fmla="*/ 1577669 h 1594630"/>
                <a:gd name="connsiteX69" fmla="*/ 1503385 w 1504382"/>
                <a:gd name="connsiteY69" fmla="*/ 1569052 h 1594630"/>
                <a:gd name="connsiteX70" fmla="*/ 1504382 w 1504382"/>
                <a:gd name="connsiteY70" fmla="*/ 1556426 h 1594630"/>
                <a:gd name="connsiteX71" fmla="*/ 1497751 w 1504382"/>
                <a:gd name="connsiteY71" fmla="*/ 1472491 h 1594630"/>
                <a:gd name="connsiteX72" fmla="*/ 1444244 w 1504382"/>
                <a:gd name="connsiteY72" fmla="*/ 1240319 h 1594630"/>
                <a:gd name="connsiteX73" fmla="*/ 1420131 w 1504382"/>
                <a:gd name="connsiteY73" fmla="*/ 950046 h 1594630"/>
                <a:gd name="connsiteX74" fmla="*/ 1393492 w 1504382"/>
                <a:gd name="connsiteY74" fmla="*/ 736934 h 1594630"/>
                <a:gd name="connsiteX75" fmla="*/ 1295893 w 1504382"/>
                <a:gd name="connsiteY75" fmla="*/ 546328 h 1594630"/>
                <a:gd name="connsiteX76" fmla="*/ 1242385 w 1504382"/>
                <a:gd name="connsiteY76" fmla="*/ 456766 h 1594630"/>
                <a:gd name="connsiteX77" fmla="*/ 1221717 w 1504382"/>
                <a:gd name="connsiteY77" fmla="*/ 386035 h 1594630"/>
                <a:gd name="connsiteX78" fmla="*/ 1066246 w 1504382"/>
                <a:gd name="connsiteY78" fmla="*/ 122401 h 1594630"/>
                <a:gd name="connsiteX79" fmla="*/ 1046727 w 1504382"/>
                <a:gd name="connsiteY79" fmla="*/ 108393 h 1594630"/>
                <a:gd name="connsiteX80" fmla="*/ 1018021 w 1504382"/>
                <a:gd name="connsiteY80" fmla="*/ 53967 h 1594630"/>
                <a:gd name="connsiteX81" fmla="*/ 994367 w 1504382"/>
                <a:gd name="connsiteY81" fmla="*/ 11712 h 1594630"/>
                <a:gd name="connsiteX82" fmla="*/ 975077 w 1504382"/>
                <a:gd name="connsiteY82" fmla="*/ 0 h 1594630"/>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1503385 w 1504382"/>
                <a:gd name="connsiteY68" fmla="*/ 1569052 h 1594630"/>
                <a:gd name="connsiteX69" fmla="*/ 1504382 w 1504382"/>
                <a:gd name="connsiteY69" fmla="*/ 1556426 h 1594630"/>
                <a:gd name="connsiteX70" fmla="*/ 1497751 w 1504382"/>
                <a:gd name="connsiteY70" fmla="*/ 1472491 h 1594630"/>
                <a:gd name="connsiteX71" fmla="*/ 1444244 w 1504382"/>
                <a:gd name="connsiteY71" fmla="*/ 1240319 h 1594630"/>
                <a:gd name="connsiteX72" fmla="*/ 1420131 w 1504382"/>
                <a:gd name="connsiteY72" fmla="*/ 950046 h 1594630"/>
                <a:gd name="connsiteX73" fmla="*/ 1393492 w 1504382"/>
                <a:gd name="connsiteY73" fmla="*/ 736934 h 1594630"/>
                <a:gd name="connsiteX74" fmla="*/ 1295893 w 1504382"/>
                <a:gd name="connsiteY74" fmla="*/ 546328 h 1594630"/>
                <a:gd name="connsiteX75" fmla="*/ 1242385 w 1504382"/>
                <a:gd name="connsiteY75" fmla="*/ 456766 h 1594630"/>
                <a:gd name="connsiteX76" fmla="*/ 1221717 w 1504382"/>
                <a:gd name="connsiteY76" fmla="*/ 386035 h 1594630"/>
                <a:gd name="connsiteX77" fmla="*/ 1066246 w 1504382"/>
                <a:gd name="connsiteY77" fmla="*/ 122401 h 1594630"/>
                <a:gd name="connsiteX78" fmla="*/ 1046727 w 1504382"/>
                <a:gd name="connsiteY78" fmla="*/ 108393 h 1594630"/>
                <a:gd name="connsiteX79" fmla="*/ 1018021 w 1504382"/>
                <a:gd name="connsiteY79" fmla="*/ 53967 h 1594630"/>
                <a:gd name="connsiteX80" fmla="*/ 994367 w 1504382"/>
                <a:gd name="connsiteY80" fmla="*/ 11712 h 1594630"/>
                <a:gd name="connsiteX81" fmla="*/ 975077 w 1504382"/>
                <a:gd name="connsiteY81" fmla="*/ 0 h 1594630"/>
                <a:gd name="connsiteX0" fmla="*/ 975077 w 1504382"/>
                <a:gd name="connsiteY0" fmla="*/ 0 h 1594364"/>
                <a:gd name="connsiteX1" fmla="*/ 910776 w 1504382"/>
                <a:gd name="connsiteY1" fmla="*/ 0 h 1594364"/>
                <a:gd name="connsiteX2" fmla="*/ 870129 w 1504382"/>
                <a:gd name="connsiteY2" fmla="*/ 13549 h 1594364"/>
                <a:gd name="connsiteX3" fmla="*/ 795723 w 1504382"/>
                <a:gd name="connsiteY3" fmla="*/ 17683 h 1594364"/>
                <a:gd name="connsiteX4" fmla="*/ 602132 w 1504382"/>
                <a:gd name="connsiteY4" fmla="*/ 95073 h 1594364"/>
                <a:gd name="connsiteX5" fmla="*/ 562174 w 1504382"/>
                <a:gd name="connsiteY5" fmla="*/ 126076 h 1594364"/>
                <a:gd name="connsiteX6" fmla="*/ 541505 w 1504382"/>
                <a:gd name="connsiteY6" fmla="*/ 175450 h 1594364"/>
                <a:gd name="connsiteX7" fmla="*/ 545409 w 1504382"/>
                <a:gd name="connsiteY7" fmla="*/ 200481 h 1594364"/>
                <a:gd name="connsiteX8" fmla="*/ 499250 w 1504382"/>
                <a:gd name="connsiteY8" fmla="*/ 294866 h 1594364"/>
                <a:gd name="connsiteX9" fmla="*/ 421860 w 1504382"/>
                <a:gd name="connsiteY9" fmla="*/ 339417 h 1594364"/>
                <a:gd name="connsiteX10" fmla="*/ 411755 w 1504382"/>
                <a:gd name="connsiteY10" fmla="*/ 406244 h 1594364"/>
                <a:gd name="connsiteX11" fmla="*/ 454010 w 1504382"/>
                <a:gd name="connsiteY11" fmla="*/ 449877 h 1594364"/>
                <a:gd name="connsiteX12" fmla="*/ 533468 w 1504382"/>
                <a:gd name="connsiteY12" fmla="*/ 471693 h 1594364"/>
                <a:gd name="connsiteX13" fmla="*/ 571359 w 1504382"/>
                <a:gd name="connsiteY13" fmla="*/ 448499 h 1594364"/>
                <a:gd name="connsiteX14" fmla="*/ 589272 w 1504382"/>
                <a:gd name="connsiteY14" fmla="*/ 433802 h 1594364"/>
                <a:gd name="connsiteX15" fmla="*/ 607643 w 1504382"/>
                <a:gd name="connsiteY15" fmla="*/ 439772 h 1594364"/>
                <a:gd name="connsiteX16" fmla="*/ 599606 w 1504382"/>
                <a:gd name="connsiteY16" fmla="*/ 456307 h 1594364"/>
                <a:gd name="connsiteX17" fmla="*/ 551839 w 1504382"/>
                <a:gd name="connsiteY17" fmla="*/ 478812 h 1594364"/>
                <a:gd name="connsiteX18" fmla="*/ 528875 w 1504382"/>
                <a:gd name="connsiteY18" fmla="*/ 503155 h 1594364"/>
                <a:gd name="connsiteX19" fmla="*/ 559188 w 1504382"/>
                <a:gd name="connsiteY19" fmla="*/ 540128 h 1594364"/>
                <a:gd name="connsiteX20" fmla="*/ 611548 w 1504382"/>
                <a:gd name="connsiteY20" fmla="*/ 537142 h 1594364"/>
                <a:gd name="connsiteX21" fmla="*/ 635201 w 1504382"/>
                <a:gd name="connsiteY21" fmla="*/ 533468 h 1594364"/>
                <a:gd name="connsiteX22" fmla="*/ 653113 w 1504382"/>
                <a:gd name="connsiteY22" fmla="*/ 538061 h 1594364"/>
                <a:gd name="connsiteX23" fmla="*/ 654262 w 1504382"/>
                <a:gd name="connsiteY23" fmla="*/ 560336 h 1594364"/>
                <a:gd name="connsiteX24" fmla="*/ 640942 w 1504382"/>
                <a:gd name="connsiteY24" fmla="*/ 575493 h 1594364"/>
                <a:gd name="connsiteX25" fmla="*/ 529104 w 1504382"/>
                <a:gd name="connsiteY25" fmla="*/ 699272 h 1594364"/>
                <a:gd name="connsiteX26" fmla="*/ 504303 w 1504382"/>
                <a:gd name="connsiteY26" fmla="*/ 764032 h 1594364"/>
                <a:gd name="connsiteX27" fmla="*/ 469626 w 1504382"/>
                <a:gd name="connsiteY27" fmla="*/ 805139 h 1594364"/>
                <a:gd name="connsiteX28" fmla="*/ 302674 w 1504382"/>
                <a:gd name="connsiteY28" fmla="*/ 902739 h 1594364"/>
                <a:gd name="connsiteX29" fmla="*/ 175220 w 1504382"/>
                <a:gd name="connsiteY29" fmla="*/ 992301 h 1594364"/>
                <a:gd name="connsiteX30" fmla="*/ 88414 w 1504382"/>
                <a:gd name="connsiteY30" fmla="*/ 1090360 h 1594364"/>
                <a:gd name="connsiteX31" fmla="*/ 5282 w 1504382"/>
                <a:gd name="connsiteY31" fmla="*/ 1293137 h 1594364"/>
                <a:gd name="connsiteX32" fmla="*/ 0 w 1504382"/>
                <a:gd name="connsiteY32" fmla="*/ 1303012 h 1594364"/>
                <a:gd name="connsiteX33" fmla="*/ 0 w 1504382"/>
                <a:gd name="connsiteY33" fmla="*/ 1378795 h 1594364"/>
                <a:gd name="connsiteX34" fmla="*/ 30313 w 1504382"/>
                <a:gd name="connsiteY34" fmla="*/ 1362720 h 1594364"/>
                <a:gd name="connsiteX35" fmla="*/ 30543 w 1504382"/>
                <a:gd name="connsiteY35" fmla="*/ 1387751 h 1594364"/>
                <a:gd name="connsiteX36" fmla="*/ 39729 w 1504382"/>
                <a:gd name="connsiteY36" fmla="*/ 1427710 h 1594364"/>
                <a:gd name="connsiteX37" fmla="*/ 52130 w 1504382"/>
                <a:gd name="connsiteY37" fmla="*/ 1435977 h 1594364"/>
                <a:gd name="connsiteX38" fmla="*/ 60626 w 1504382"/>
                <a:gd name="connsiteY38" fmla="*/ 1425183 h 1594364"/>
                <a:gd name="connsiteX39" fmla="*/ 64301 w 1504382"/>
                <a:gd name="connsiteY39" fmla="*/ 1413931 h 1594364"/>
                <a:gd name="connsiteX40" fmla="*/ 67975 w 1504382"/>
                <a:gd name="connsiteY40" fmla="*/ 1430925 h 1594364"/>
                <a:gd name="connsiteX41" fmla="*/ 76013 w 1504382"/>
                <a:gd name="connsiteY41" fmla="*/ 1441029 h 1594364"/>
                <a:gd name="connsiteX42" fmla="*/ 88414 w 1504382"/>
                <a:gd name="connsiteY42" fmla="*/ 1431614 h 1594364"/>
                <a:gd name="connsiteX43" fmla="*/ 94384 w 1504382"/>
                <a:gd name="connsiteY43" fmla="*/ 1408419 h 1594364"/>
                <a:gd name="connsiteX44" fmla="*/ 99896 w 1504382"/>
                <a:gd name="connsiteY44" fmla="*/ 1398085 h 1594364"/>
                <a:gd name="connsiteX45" fmla="*/ 108393 w 1504382"/>
                <a:gd name="connsiteY45" fmla="*/ 1410946 h 1594364"/>
                <a:gd name="connsiteX46" fmla="*/ 126305 w 1504382"/>
                <a:gd name="connsiteY46" fmla="*/ 1413012 h 1594364"/>
                <a:gd name="connsiteX47" fmla="*/ 135721 w 1504382"/>
                <a:gd name="connsiteY47" fmla="*/ 1392344 h 1594364"/>
                <a:gd name="connsiteX48" fmla="*/ 158226 w 1504382"/>
                <a:gd name="connsiteY48" fmla="*/ 1370069 h 1594364"/>
                <a:gd name="connsiteX49" fmla="*/ 202318 w 1504382"/>
                <a:gd name="connsiteY49" fmla="*/ 1329192 h 1594364"/>
                <a:gd name="connsiteX50" fmla="*/ 213341 w 1504382"/>
                <a:gd name="connsiteY50" fmla="*/ 1287166 h 1594364"/>
                <a:gd name="connsiteX51" fmla="*/ 217475 w 1504382"/>
                <a:gd name="connsiteY51" fmla="*/ 1270402 h 1594364"/>
                <a:gd name="connsiteX52" fmla="*/ 244343 w 1504382"/>
                <a:gd name="connsiteY52" fmla="*/ 1249964 h 1594364"/>
                <a:gd name="connsiteX53" fmla="*/ 338269 w 1504382"/>
                <a:gd name="connsiteY53" fmla="*/ 1253408 h 1594364"/>
                <a:gd name="connsiteX54" fmla="*/ 531401 w 1504382"/>
                <a:gd name="connsiteY54" fmla="*/ 1270862 h 1594364"/>
                <a:gd name="connsiteX55" fmla="*/ 543572 w 1504382"/>
                <a:gd name="connsiteY55" fmla="*/ 1273847 h 1594364"/>
                <a:gd name="connsiteX56" fmla="*/ 547017 w 1504382"/>
                <a:gd name="connsiteY56" fmla="*/ 1295204 h 1594364"/>
                <a:gd name="connsiteX57" fmla="*/ 401651 w 1504382"/>
                <a:gd name="connsiteY57" fmla="*/ 1398775 h 1594364"/>
                <a:gd name="connsiteX58" fmla="*/ 375931 w 1504382"/>
                <a:gd name="connsiteY58" fmla="*/ 1415998 h 1594364"/>
                <a:gd name="connsiteX59" fmla="*/ 351358 w 1504382"/>
                <a:gd name="connsiteY59" fmla="*/ 1432762 h 1594364"/>
                <a:gd name="connsiteX60" fmla="*/ 329083 w 1504382"/>
                <a:gd name="connsiteY60" fmla="*/ 1468357 h 1594364"/>
                <a:gd name="connsiteX61" fmla="*/ 324720 w 1504382"/>
                <a:gd name="connsiteY61" fmla="*/ 1541614 h 1594364"/>
                <a:gd name="connsiteX62" fmla="*/ 340565 w 1504382"/>
                <a:gd name="connsiteY62" fmla="*/ 1564579 h 1594364"/>
                <a:gd name="connsiteX63" fmla="*/ 372256 w 1504382"/>
                <a:gd name="connsiteY63" fmla="*/ 1563890 h 1594364"/>
                <a:gd name="connsiteX64" fmla="*/ 396599 w 1504382"/>
                <a:gd name="connsiteY64" fmla="*/ 1557689 h 1594364"/>
                <a:gd name="connsiteX65" fmla="*/ 396369 w 1504382"/>
                <a:gd name="connsiteY65" fmla="*/ 1559756 h 1594364"/>
                <a:gd name="connsiteX66" fmla="*/ 413133 w 1504382"/>
                <a:gd name="connsiteY66" fmla="*/ 1592825 h 1594364"/>
                <a:gd name="connsiteX67" fmla="*/ 585321 w 1504382"/>
                <a:gd name="connsiteY67" fmla="*/ 1518593 h 1594364"/>
                <a:gd name="connsiteX68" fmla="*/ 1503385 w 1504382"/>
                <a:gd name="connsiteY68" fmla="*/ 1569052 h 1594364"/>
                <a:gd name="connsiteX69" fmla="*/ 1504382 w 1504382"/>
                <a:gd name="connsiteY69" fmla="*/ 1556426 h 1594364"/>
                <a:gd name="connsiteX70" fmla="*/ 1497751 w 1504382"/>
                <a:gd name="connsiteY70" fmla="*/ 1472491 h 1594364"/>
                <a:gd name="connsiteX71" fmla="*/ 1444244 w 1504382"/>
                <a:gd name="connsiteY71" fmla="*/ 1240319 h 1594364"/>
                <a:gd name="connsiteX72" fmla="*/ 1420131 w 1504382"/>
                <a:gd name="connsiteY72" fmla="*/ 950046 h 1594364"/>
                <a:gd name="connsiteX73" fmla="*/ 1393492 w 1504382"/>
                <a:gd name="connsiteY73" fmla="*/ 736934 h 1594364"/>
                <a:gd name="connsiteX74" fmla="*/ 1295893 w 1504382"/>
                <a:gd name="connsiteY74" fmla="*/ 546328 h 1594364"/>
                <a:gd name="connsiteX75" fmla="*/ 1242385 w 1504382"/>
                <a:gd name="connsiteY75" fmla="*/ 456766 h 1594364"/>
                <a:gd name="connsiteX76" fmla="*/ 1221717 w 1504382"/>
                <a:gd name="connsiteY76" fmla="*/ 386035 h 1594364"/>
                <a:gd name="connsiteX77" fmla="*/ 1066246 w 1504382"/>
                <a:gd name="connsiteY77" fmla="*/ 122401 h 1594364"/>
                <a:gd name="connsiteX78" fmla="*/ 1046727 w 1504382"/>
                <a:gd name="connsiteY78" fmla="*/ 108393 h 1594364"/>
                <a:gd name="connsiteX79" fmla="*/ 1018021 w 1504382"/>
                <a:gd name="connsiteY79" fmla="*/ 53967 h 1594364"/>
                <a:gd name="connsiteX80" fmla="*/ 994367 w 1504382"/>
                <a:gd name="connsiteY80" fmla="*/ 11712 h 1594364"/>
                <a:gd name="connsiteX81" fmla="*/ 975077 w 1504382"/>
                <a:gd name="connsiteY81" fmla="*/ 0 h 1594364"/>
                <a:gd name="connsiteX0" fmla="*/ 975077 w 1504382"/>
                <a:gd name="connsiteY0" fmla="*/ 0 h 1593093"/>
                <a:gd name="connsiteX1" fmla="*/ 910776 w 1504382"/>
                <a:gd name="connsiteY1" fmla="*/ 0 h 1593093"/>
                <a:gd name="connsiteX2" fmla="*/ 870129 w 1504382"/>
                <a:gd name="connsiteY2" fmla="*/ 13549 h 1593093"/>
                <a:gd name="connsiteX3" fmla="*/ 795723 w 1504382"/>
                <a:gd name="connsiteY3" fmla="*/ 17683 h 1593093"/>
                <a:gd name="connsiteX4" fmla="*/ 602132 w 1504382"/>
                <a:gd name="connsiteY4" fmla="*/ 95073 h 1593093"/>
                <a:gd name="connsiteX5" fmla="*/ 562174 w 1504382"/>
                <a:gd name="connsiteY5" fmla="*/ 126076 h 1593093"/>
                <a:gd name="connsiteX6" fmla="*/ 541505 w 1504382"/>
                <a:gd name="connsiteY6" fmla="*/ 175450 h 1593093"/>
                <a:gd name="connsiteX7" fmla="*/ 545409 w 1504382"/>
                <a:gd name="connsiteY7" fmla="*/ 200481 h 1593093"/>
                <a:gd name="connsiteX8" fmla="*/ 499250 w 1504382"/>
                <a:gd name="connsiteY8" fmla="*/ 294866 h 1593093"/>
                <a:gd name="connsiteX9" fmla="*/ 421860 w 1504382"/>
                <a:gd name="connsiteY9" fmla="*/ 339417 h 1593093"/>
                <a:gd name="connsiteX10" fmla="*/ 411755 w 1504382"/>
                <a:gd name="connsiteY10" fmla="*/ 406244 h 1593093"/>
                <a:gd name="connsiteX11" fmla="*/ 454010 w 1504382"/>
                <a:gd name="connsiteY11" fmla="*/ 449877 h 1593093"/>
                <a:gd name="connsiteX12" fmla="*/ 533468 w 1504382"/>
                <a:gd name="connsiteY12" fmla="*/ 471693 h 1593093"/>
                <a:gd name="connsiteX13" fmla="*/ 571359 w 1504382"/>
                <a:gd name="connsiteY13" fmla="*/ 448499 h 1593093"/>
                <a:gd name="connsiteX14" fmla="*/ 589272 w 1504382"/>
                <a:gd name="connsiteY14" fmla="*/ 433802 h 1593093"/>
                <a:gd name="connsiteX15" fmla="*/ 607643 w 1504382"/>
                <a:gd name="connsiteY15" fmla="*/ 439772 h 1593093"/>
                <a:gd name="connsiteX16" fmla="*/ 599606 w 1504382"/>
                <a:gd name="connsiteY16" fmla="*/ 456307 h 1593093"/>
                <a:gd name="connsiteX17" fmla="*/ 551839 w 1504382"/>
                <a:gd name="connsiteY17" fmla="*/ 478812 h 1593093"/>
                <a:gd name="connsiteX18" fmla="*/ 528875 w 1504382"/>
                <a:gd name="connsiteY18" fmla="*/ 503155 h 1593093"/>
                <a:gd name="connsiteX19" fmla="*/ 559188 w 1504382"/>
                <a:gd name="connsiteY19" fmla="*/ 540128 h 1593093"/>
                <a:gd name="connsiteX20" fmla="*/ 611548 w 1504382"/>
                <a:gd name="connsiteY20" fmla="*/ 537142 h 1593093"/>
                <a:gd name="connsiteX21" fmla="*/ 635201 w 1504382"/>
                <a:gd name="connsiteY21" fmla="*/ 533468 h 1593093"/>
                <a:gd name="connsiteX22" fmla="*/ 653113 w 1504382"/>
                <a:gd name="connsiteY22" fmla="*/ 538061 h 1593093"/>
                <a:gd name="connsiteX23" fmla="*/ 654262 w 1504382"/>
                <a:gd name="connsiteY23" fmla="*/ 560336 h 1593093"/>
                <a:gd name="connsiteX24" fmla="*/ 640942 w 1504382"/>
                <a:gd name="connsiteY24" fmla="*/ 575493 h 1593093"/>
                <a:gd name="connsiteX25" fmla="*/ 529104 w 1504382"/>
                <a:gd name="connsiteY25" fmla="*/ 699272 h 1593093"/>
                <a:gd name="connsiteX26" fmla="*/ 504303 w 1504382"/>
                <a:gd name="connsiteY26" fmla="*/ 764032 h 1593093"/>
                <a:gd name="connsiteX27" fmla="*/ 469626 w 1504382"/>
                <a:gd name="connsiteY27" fmla="*/ 805139 h 1593093"/>
                <a:gd name="connsiteX28" fmla="*/ 302674 w 1504382"/>
                <a:gd name="connsiteY28" fmla="*/ 902739 h 1593093"/>
                <a:gd name="connsiteX29" fmla="*/ 175220 w 1504382"/>
                <a:gd name="connsiteY29" fmla="*/ 992301 h 1593093"/>
                <a:gd name="connsiteX30" fmla="*/ 88414 w 1504382"/>
                <a:gd name="connsiteY30" fmla="*/ 1090360 h 1593093"/>
                <a:gd name="connsiteX31" fmla="*/ 5282 w 1504382"/>
                <a:gd name="connsiteY31" fmla="*/ 1293137 h 1593093"/>
                <a:gd name="connsiteX32" fmla="*/ 0 w 1504382"/>
                <a:gd name="connsiteY32" fmla="*/ 1303012 h 1593093"/>
                <a:gd name="connsiteX33" fmla="*/ 0 w 1504382"/>
                <a:gd name="connsiteY33" fmla="*/ 1378795 h 1593093"/>
                <a:gd name="connsiteX34" fmla="*/ 30313 w 1504382"/>
                <a:gd name="connsiteY34" fmla="*/ 1362720 h 1593093"/>
                <a:gd name="connsiteX35" fmla="*/ 30543 w 1504382"/>
                <a:gd name="connsiteY35" fmla="*/ 1387751 h 1593093"/>
                <a:gd name="connsiteX36" fmla="*/ 39729 w 1504382"/>
                <a:gd name="connsiteY36" fmla="*/ 1427710 h 1593093"/>
                <a:gd name="connsiteX37" fmla="*/ 52130 w 1504382"/>
                <a:gd name="connsiteY37" fmla="*/ 1435977 h 1593093"/>
                <a:gd name="connsiteX38" fmla="*/ 60626 w 1504382"/>
                <a:gd name="connsiteY38" fmla="*/ 1425183 h 1593093"/>
                <a:gd name="connsiteX39" fmla="*/ 64301 w 1504382"/>
                <a:gd name="connsiteY39" fmla="*/ 1413931 h 1593093"/>
                <a:gd name="connsiteX40" fmla="*/ 67975 w 1504382"/>
                <a:gd name="connsiteY40" fmla="*/ 1430925 h 1593093"/>
                <a:gd name="connsiteX41" fmla="*/ 76013 w 1504382"/>
                <a:gd name="connsiteY41" fmla="*/ 1441029 h 1593093"/>
                <a:gd name="connsiteX42" fmla="*/ 88414 w 1504382"/>
                <a:gd name="connsiteY42" fmla="*/ 1431614 h 1593093"/>
                <a:gd name="connsiteX43" fmla="*/ 94384 w 1504382"/>
                <a:gd name="connsiteY43" fmla="*/ 1408419 h 1593093"/>
                <a:gd name="connsiteX44" fmla="*/ 99896 w 1504382"/>
                <a:gd name="connsiteY44" fmla="*/ 1398085 h 1593093"/>
                <a:gd name="connsiteX45" fmla="*/ 108393 w 1504382"/>
                <a:gd name="connsiteY45" fmla="*/ 1410946 h 1593093"/>
                <a:gd name="connsiteX46" fmla="*/ 126305 w 1504382"/>
                <a:gd name="connsiteY46" fmla="*/ 1413012 h 1593093"/>
                <a:gd name="connsiteX47" fmla="*/ 135721 w 1504382"/>
                <a:gd name="connsiteY47" fmla="*/ 1392344 h 1593093"/>
                <a:gd name="connsiteX48" fmla="*/ 158226 w 1504382"/>
                <a:gd name="connsiteY48" fmla="*/ 1370069 h 1593093"/>
                <a:gd name="connsiteX49" fmla="*/ 202318 w 1504382"/>
                <a:gd name="connsiteY49" fmla="*/ 1329192 h 1593093"/>
                <a:gd name="connsiteX50" fmla="*/ 213341 w 1504382"/>
                <a:gd name="connsiteY50" fmla="*/ 1287166 h 1593093"/>
                <a:gd name="connsiteX51" fmla="*/ 217475 w 1504382"/>
                <a:gd name="connsiteY51" fmla="*/ 1270402 h 1593093"/>
                <a:gd name="connsiteX52" fmla="*/ 244343 w 1504382"/>
                <a:gd name="connsiteY52" fmla="*/ 1249964 h 1593093"/>
                <a:gd name="connsiteX53" fmla="*/ 338269 w 1504382"/>
                <a:gd name="connsiteY53" fmla="*/ 1253408 h 1593093"/>
                <a:gd name="connsiteX54" fmla="*/ 531401 w 1504382"/>
                <a:gd name="connsiteY54" fmla="*/ 1270862 h 1593093"/>
                <a:gd name="connsiteX55" fmla="*/ 543572 w 1504382"/>
                <a:gd name="connsiteY55" fmla="*/ 1273847 h 1593093"/>
                <a:gd name="connsiteX56" fmla="*/ 547017 w 1504382"/>
                <a:gd name="connsiteY56" fmla="*/ 1295204 h 1593093"/>
                <a:gd name="connsiteX57" fmla="*/ 401651 w 1504382"/>
                <a:gd name="connsiteY57" fmla="*/ 1398775 h 1593093"/>
                <a:gd name="connsiteX58" fmla="*/ 375931 w 1504382"/>
                <a:gd name="connsiteY58" fmla="*/ 1415998 h 1593093"/>
                <a:gd name="connsiteX59" fmla="*/ 351358 w 1504382"/>
                <a:gd name="connsiteY59" fmla="*/ 1432762 h 1593093"/>
                <a:gd name="connsiteX60" fmla="*/ 329083 w 1504382"/>
                <a:gd name="connsiteY60" fmla="*/ 1468357 h 1593093"/>
                <a:gd name="connsiteX61" fmla="*/ 324720 w 1504382"/>
                <a:gd name="connsiteY61" fmla="*/ 1541614 h 1593093"/>
                <a:gd name="connsiteX62" fmla="*/ 340565 w 1504382"/>
                <a:gd name="connsiteY62" fmla="*/ 1564579 h 1593093"/>
                <a:gd name="connsiteX63" fmla="*/ 372256 w 1504382"/>
                <a:gd name="connsiteY63" fmla="*/ 1563890 h 1593093"/>
                <a:gd name="connsiteX64" fmla="*/ 396599 w 1504382"/>
                <a:gd name="connsiteY64" fmla="*/ 1557689 h 1593093"/>
                <a:gd name="connsiteX65" fmla="*/ 396369 w 1504382"/>
                <a:gd name="connsiteY65" fmla="*/ 1559756 h 1593093"/>
                <a:gd name="connsiteX66" fmla="*/ 413133 w 1504382"/>
                <a:gd name="connsiteY66" fmla="*/ 1592825 h 1593093"/>
                <a:gd name="connsiteX67" fmla="*/ 594470 w 1504382"/>
                <a:gd name="connsiteY67" fmla="*/ 1546066 h 1593093"/>
                <a:gd name="connsiteX68" fmla="*/ 1503385 w 1504382"/>
                <a:gd name="connsiteY68" fmla="*/ 1569052 h 1593093"/>
                <a:gd name="connsiteX69" fmla="*/ 1504382 w 1504382"/>
                <a:gd name="connsiteY69" fmla="*/ 1556426 h 1593093"/>
                <a:gd name="connsiteX70" fmla="*/ 1497751 w 1504382"/>
                <a:gd name="connsiteY70" fmla="*/ 1472491 h 1593093"/>
                <a:gd name="connsiteX71" fmla="*/ 1444244 w 1504382"/>
                <a:gd name="connsiteY71" fmla="*/ 1240319 h 1593093"/>
                <a:gd name="connsiteX72" fmla="*/ 1420131 w 1504382"/>
                <a:gd name="connsiteY72" fmla="*/ 950046 h 1593093"/>
                <a:gd name="connsiteX73" fmla="*/ 1393492 w 1504382"/>
                <a:gd name="connsiteY73" fmla="*/ 736934 h 1593093"/>
                <a:gd name="connsiteX74" fmla="*/ 1295893 w 1504382"/>
                <a:gd name="connsiteY74" fmla="*/ 546328 h 1593093"/>
                <a:gd name="connsiteX75" fmla="*/ 1242385 w 1504382"/>
                <a:gd name="connsiteY75" fmla="*/ 456766 h 1593093"/>
                <a:gd name="connsiteX76" fmla="*/ 1221717 w 1504382"/>
                <a:gd name="connsiteY76" fmla="*/ 386035 h 1593093"/>
                <a:gd name="connsiteX77" fmla="*/ 1066246 w 1504382"/>
                <a:gd name="connsiteY77" fmla="*/ 122401 h 1593093"/>
                <a:gd name="connsiteX78" fmla="*/ 1046727 w 1504382"/>
                <a:gd name="connsiteY78" fmla="*/ 108393 h 1593093"/>
                <a:gd name="connsiteX79" fmla="*/ 1018021 w 1504382"/>
                <a:gd name="connsiteY79" fmla="*/ 53967 h 1593093"/>
                <a:gd name="connsiteX80" fmla="*/ 994367 w 1504382"/>
                <a:gd name="connsiteY80" fmla="*/ 11712 h 1593093"/>
                <a:gd name="connsiteX81" fmla="*/ 975077 w 1504382"/>
                <a:gd name="connsiteY81" fmla="*/ 0 h 159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504382" h="1593093">
                  <a:moveTo>
                    <a:pt x="975077" y="0"/>
                  </a:moveTo>
                  <a:lnTo>
                    <a:pt x="910776" y="0"/>
                  </a:lnTo>
                  <a:cubicBezTo>
                    <a:pt x="896768" y="5282"/>
                    <a:pt x="883219" y="13319"/>
                    <a:pt x="870129" y="13549"/>
                  </a:cubicBezTo>
                  <a:cubicBezTo>
                    <a:pt x="845557" y="16764"/>
                    <a:pt x="820525" y="15616"/>
                    <a:pt x="795723" y="17683"/>
                  </a:cubicBezTo>
                  <a:cubicBezTo>
                    <a:pt x="723385" y="23653"/>
                    <a:pt x="660232" y="53278"/>
                    <a:pt x="602132" y="95073"/>
                  </a:cubicBezTo>
                  <a:cubicBezTo>
                    <a:pt x="588353" y="104948"/>
                    <a:pt x="575493" y="115972"/>
                    <a:pt x="562174" y="126076"/>
                  </a:cubicBezTo>
                  <a:cubicBezTo>
                    <a:pt x="545639" y="138477"/>
                    <a:pt x="539438" y="155471"/>
                    <a:pt x="541505" y="175450"/>
                  </a:cubicBezTo>
                  <a:cubicBezTo>
                    <a:pt x="542424" y="183947"/>
                    <a:pt x="544032" y="192214"/>
                    <a:pt x="545409" y="200481"/>
                  </a:cubicBezTo>
                  <a:cubicBezTo>
                    <a:pt x="552758" y="243425"/>
                    <a:pt x="537601" y="273968"/>
                    <a:pt x="499250" y="294866"/>
                  </a:cubicBezTo>
                  <a:cubicBezTo>
                    <a:pt x="473071" y="309104"/>
                    <a:pt x="446891" y="323572"/>
                    <a:pt x="421860" y="339417"/>
                  </a:cubicBezTo>
                  <a:cubicBezTo>
                    <a:pt x="391087" y="359167"/>
                    <a:pt x="388102" y="378457"/>
                    <a:pt x="411755" y="406244"/>
                  </a:cubicBezTo>
                  <a:cubicBezTo>
                    <a:pt x="424845" y="421860"/>
                    <a:pt x="438624" y="437017"/>
                    <a:pt x="454010" y="449877"/>
                  </a:cubicBezTo>
                  <a:cubicBezTo>
                    <a:pt x="476745" y="468937"/>
                    <a:pt x="503843" y="475827"/>
                    <a:pt x="533468" y="471693"/>
                  </a:cubicBezTo>
                  <a:cubicBezTo>
                    <a:pt x="549543" y="469397"/>
                    <a:pt x="561944" y="462048"/>
                    <a:pt x="571359" y="448499"/>
                  </a:cubicBezTo>
                  <a:cubicBezTo>
                    <a:pt x="575493" y="442299"/>
                    <a:pt x="582612" y="437246"/>
                    <a:pt x="589272" y="433802"/>
                  </a:cubicBezTo>
                  <a:cubicBezTo>
                    <a:pt x="596161" y="430357"/>
                    <a:pt x="603739" y="431275"/>
                    <a:pt x="607643" y="439772"/>
                  </a:cubicBezTo>
                  <a:cubicBezTo>
                    <a:pt x="611548" y="448269"/>
                    <a:pt x="606036" y="453092"/>
                    <a:pt x="599606" y="456307"/>
                  </a:cubicBezTo>
                  <a:cubicBezTo>
                    <a:pt x="583760" y="464115"/>
                    <a:pt x="567915" y="471464"/>
                    <a:pt x="551839" y="478812"/>
                  </a:cubicBezTo>
                  <a:cubicBezTo>
                    <a:pt x="540816" y="483864"/>
                    <a:pt x="527497" y="486620"/>
                    <a:pt x="528875" y="503155"/>
                  </a:cubicBezTo>
                  <a:cubicBezTo>
                    <a:pt x="530482" y="521756"/>
                    <a:pt x="542424" y="538750"/>
                    <a:pt x="559188" y="540128"/>
                  </a:cubicBezTo>
                  <a:cubicBezTo>
                    <a:pt x="576412" y="541505"/>
                    <a:pt x="594094" y="538520"/>
                    <a:pt x="611548" y="537142"/>
                  </a:cubicBezTo>
                  <a:cubicBezTo>
                    <a:pt x="619355" y="536453"/>
                    <a:pt x="627163" y="533468"/>
                    <a:pt x="635201" y="533468"/>
                  </a:cubicBezTo>
                  <a:cubicBezTo>
                    <a:pt x="641401" y="533238"/>
                    <a:pt x="651047" y="534387"/>
                    <a:pt x="653113" y="538061"/>
                  </a:cubicBezTo>
                  <a:cubicBezTo>
                    <a:pt x="656328" y="544032"/>
                    <a:pt x="656328" y="553447"/>
                    <a:pt x="654262" y="560336"/>
                  </a:cubicBezTo>
                  <a:cubicBezTo>
                    <a:pt x="652425" y="566308"/>
                    <a:pt x="646224" y="571360"/>
                    <a:pt x="640942" y="575493"/>
                  </a:cubicBezTo>
                  <a:cubicBezTo>
                    <a:pt x="595931" y="609710"/>
                    <a:pt x="559877" y="651965"/>
                    <a:pt x="529104" y="699272"/>
                  </a:cubicBezTo>
                  <a:cubicBezTo>
                    <a:pt x="516244" y="719252"/>
                    <a:pt x="506599" y="740149"/>
                    <a:pt x="504303" y="764032"/>
                  </a:cubicBezTo>
                  <a:cubicBezTo>
                    <a:pt x="502236" y="785849"/>
                    <a:pt x="489835" y="799169"/>
                    <a:pt x="469626" y="805139"/>
                  </a:cubicBezTo>
                  <a:cubicBezTo>
                    <a:pt x="405785" y="823970"/>
                    <a:pt x="351358" y="857958"/>
                    <a:pt x="302674" y="902739"/>
                  </a:cubicBezTo>
                  <a:cubicBezTo>
                    <a:pt x="264093" y="938105"/>
                    <a:pt x="221608" y="968188"/>
                    <a:pt x="175220" y="992301"/>
                  </a:cubicBezTo>
                  <a:cubicBezTo>
                    <a:pt x="133195" y="1014117"/>
                    <a:pt x="105637" y="1046727"/>
                    <a:pt x="88414" y="1090360"/>
                  </a:cubicBezTo>
                  <a:cubicBezTo>
                    <a:pt x="61775" y="1158335"/>
                    <a:pt x="33069" y="1225621"/>
                    <a:pt x="5282" y="1293137"/>
                  </a:cubicBezTo>
                  <a:cubicBezTo>
                    <a:pt x="3904" y="1296582"/>
                    <a:pt x="1837" y="1299797"/>
                    <a:pt x="0" y="1303012"/>
                  </a:cubicBezTo>
                  <a:lnTo>
                    <a:pt x="0" y="1378795"/>
                  </a:lnTo>
                  <a:cubicBezTo>
                    <a:pt x="14697" y="1385914"/>
                    <a:pt x="14697" y="1385914"/>
                    <a:pt x="30313" y="1362720"/>
                  </a:cubicBezTo>
                  <a:cubicBezTo>
                    <a:pt x="30313" y="1372824"/>
                    <a:pt x="29395" y="1380632"/>
                    <a:pt x="30543" y="1387751"/>
                  </a:cubicBezTo>
                  <a:cubicBezTo>
                    <a:pt x="32840" y="1401300"/>
                    <a:pt x="35595" y="1414849"/>
                    <a:pt x="39729" y="1427710"/>
                  </a:cubicBezTo>
                  <a:cubicBezTo>
                    <a:pt x="40877" y="1431614"/>
                    <a:pt x="47767" y="1435748"/>
                    <a:pt x="52130" y="1435977"/>
                  </a:cubicBezTo>
                  <a:cubicBezTo>
                    <a:pt x="54886" y="1436207"/>
                    <a:pt x="58560" y="1429547"/>
                    <a:pt x="60626" y="1425183"/>
                  </a:cubicBezTo>
                  <a:cubicBezTo>
                    <a:pt x="62004" y="1421969"/>
                    <a:pt x="61545" y="1417835"/>
                    <a:pt x="64301" y="1413931"/>
                  </a:cubicBezTo>
                  <a:cubicBezTo>
                    <a:pt x="65449" y="1419672"/>
                    <a:pt x="65908" y="1425643"/>
                    <a:pt x="67975" y="1430925"/>
                  </a:cubicBezTo>
                  <a:cubicBezTo>
                    <a:pt x="69583" y="1435058"/>
                    <a:pt x="74405" y="1441489"/>
                    <a:pt x="76013" y="1441029"/>
                  </a:cubicBezTo>
                  <a:cubicBezTo>
                    <a:pt x="80606" y="1439422"/>
                    <a:pt x="86347" y="1435977"/>
                    <a:pt x="88414" y="1431614"/>
                  </a:cubicBezTo>
                  <a:cubicBezTo>
                    <a:pt x="91629" y="1424495"/>
                    <a:pt x="92318" y="1416227"/>
                    <a:pt x="94384" y="1408419"/>
                  </a:cubicBezTo>
                  <a:cubicBezTo>
                    <a:pt x="95303" y="1405664"/>
                    <a:pt x="97140" y="1403138"/>
                    <a:pt x="99896" y="1398085"/>
                  </a:cubicBezTo>
                  <a:cubicBezTo>
                    <a:pt x="103341" y="1403367"/>
                    <a:pt x="106096" y="1407042"/>
                    <a:pt x="108393" y="1410946"/>
                  </a:cubicBezTo>
                  <a:cubicBezTo>
                    <a:pt x="113445" y="1419443"/>
                    <a:pt x="120334" y="1421050"/>
                    <a:pt x="126305" y="1413012"/>
                  </a:cubicBezTo>
                  <a:cubicBezTo>
                    <a:pt x="130898" y="1407042"/>
                    <a:pt x="133424" y="1399463"/>
                    <a:pt x="135721" y="1392344"/>
                  </a:cubicBezTo>
                  <a:cubicBezTo>
                    <a:pt x="139625" y="1381092"/>
                    <a:pt x="146055" y="1372595"/>
                    <a:pt x="158226" y="1370069"/>
                  </a:cubicBezTo>
                  <a:cubicBezTo>
                    <a:pt x="181191" y="1365246"/>
                    <a:pt x="194740" y="1350089"/>
                    <a:pt x="202318" y="1329192"/>
                  </a:cubicBezTo>
                  <a:cubicBezTo>
                    <a:pt x="207370" y="1315643"/>
                    <a:pt x="209896" y="1301175"/>
                    <a:pt x="213341" y="1287166"/>
                  </a:cubicBezTo>
                  <a:cubicBezTo>
                    <a:pt x="214719" y="1281425"/>
                    <a:pt x="215638" y="1275914"/>
                    <a:pt x="217475" y="1270402"/>
                  </a:cubicBezTo>
                  <a:cubicBezTo>
                    <a:pt x="222068" y="1255935"/>
                    <a:pt x="229187" y="1249734"/>
                    <a:pt x="244343" y="1249964"/>
                  </a:cubicBezTo>
                  <a:cubicBezTo>
                    <a:pt x="275575" y="1250423"/>
                    <a:pt x="307037" y="1250882"/>
                    <a:pt x="338269" y="1253408"/>
                  </a:cubicBezTo>
                  <a:cubicBezTo>
                    <a:pt x="402799" y="1258460"/>
                    <a:pt x="467100" y="1264891"/>
                    <a:pt x="531401" y="1270862"/>
                  </a:cubicBezTo>
                  <a:cubicBezTo>
                    <a:pt x="535535" y="1271321"/>
                    <a:pt x="539898" y="1272239"/>
                    <a:pt x="543572" y="1273847"/>
                  </a:cubicBezTo>
                  <a:cubicBezTo>
                    <a:pt x="552988" y="1278210"/>
                    <a:pt x="555514" y="1289922"/>
                    <a:pt x="547017" y="1295204"/>
                  </a:cubicBezTo>
                  <a:cubicBezTo>
                    <a:pt x="496954" y="1327125"/>
                    <a:pt x="456996" y="1373743"/>
                    <a:pt x="401651" y="1398775"/>
                  </a:cubicBezTo>
                  <a:cubicBezTo>
                    <a:pt x="392235" y="1403138"/>
                    <a:pt x="384428" y="1410257"/>
                    <a:pt x="375931" y="1415998"/>
                  </a:cubicBezTo>
                  <a:cubicBezTo>
                    <a:pt x="367663" y="1421509"/>
                    <a:pt x="360315" y="1428858"/>
                    <a:pt x="351358" y="1432762"/>
                  </a:cubicBezTo>
                  <a:cubicBezTo>
                    <a:pt x="335513" y="1439881"/>
                    <a:pt x="330231" y="1452971"/>
                    <a:pt x="329083" y="1468357"/>
                  </a:cubicBezTo>
                  <a:cubicBezTo>
                    <a:pt x="327245" y="1492700"/>
                    <a:pt x="326327" y="1517272"/>
                    <a:pt x="324720" y="1541614"/>
                  </a:cubicBezTo>
                  <a:cubicBezTo>
                    <a:pt x="324030" y="1553556"/>
                    <a:pt x="328853" y="1562742"/>
                    <a:pt x="340565" y="1564579"/>
                  </a:cubicBezTo>
                  <a:cubicBezTo>
                    <a:pt x="350899" y="1566186"/>
                    <a:pt x="361692" y="1565038"/>
                    <a:pt x="372256" y="1563890"/>
                  </a:cubicBezTo>
                  <a:cubicBezTo>
                    <a:pt x="380294" y="1562971"/>
                    <a:pt x="388331" y="1559986"/>
                    <a:pt x="396599" y="1557689"/>
                  </a:cubicBezTo>
                  <a:cubicBezTo>
                    <a:pt x="396369" y="1559067"/>
                    <a:pt x="396599" y="1559526"/>
                    <a:pt x="396369" y="1559756"/>
                  </a:cubicBezTo>
                  <a:cubicBezTo>
                    <a:pt x="383509" y="1582721"/>
                    <a:pt x="380116" y="1595107"/>
                    <a:pt x="413133" y="1592825"/>
                  </a:cubicBezTo>
                  <a:cubicBezTo>
                    <a:pt x="446150" y="1590543"/>
                    <a:pt x="559334" y="1552956"/>
                    <a:pt x="594470" y="1546066"/>
                  </a:cubicBezTo>
                  <a:lnTo>
                    <a:pt x="1503385" y="1569052"/>
                  </a:lnTo>
                  <a:cubicBezTo>
                    <a:pt x="1503717" y="1564843"/>
                    <a:pt x="1504050" y="1560635"/>
                    <a:pt x="1504382" y="1556426"/>
                  </a:cubicBezTo>
                  <a:cubicBezTo>
                    <a:pt x="1503952" y="1528467"/>
                    <a:pt x="1501311" y="1500508"/>
                    <a:pt x="1497751" y="1472491"/>
                  </a:cubicBezTo>
                  <a:cubicBezTo>
                    <a:pt x="1487647" y="1393263"/>
                    <a:pt x="1467208" y="1316561"/>
                    <a:pt x="1444244" y="1240319"/>
                  </a:cubicBezTo>
                  <a:cubicBezTo>
                    <a:pt x="1415538" y="1145245"/>
                    <a:pt x="1406352" y="1048794"/>
                    <a:pt x="1420131" y="950046"/>
                  </a:cubicBezTo>
                  <a:cubicBezTo>
                    <a:pt x="1430236" y="876789"/>
                    <a:pt x="1418753" y="805828"/>
                    <a:pt x="1393492" y="736934"/>
                  </a:cubicBezTo>
                  <a:cubicBezTo>
                    <a:pt x="1368460" y="669418"/>
                    <a:pt x="1333555" y="607184"/>
                    <a:pt x="1295893" y="546328"/>
                  </a:cubicBezTo>
                  <a:cubicBezTo>
                    <a:pt x="1277521" y="516934"/>
                    <a:pt x="1259608" y="486850"/>
                    <a:pt x="1242385" y="456766"/>
                  </a:cubicBezTo>
                  <a:cubicBezTo>
                    <a:pt x="1229984" y="434950"/>
                    <a:pt x="1223095" y="411526"/>
                    <a:pt x="1221717" y="386035"/>
                  </a:cubicBezTo>
                  <a:cubicBezTo>
                    <a:pt x="1215516" y="271671"/>
                    <a:pt x="1158105" y="186702"/>
                    <a:pt x="1066246" y="122401"/>
                  </a:cubicBezTo>
                  <a:cubicBezTo>
                    <a:pt x="1059816" y="117809"/>
                    <a:pt x="1053157" y="113216"/>
                    <a:pt x="1046727" y="108393"/>
                  </a:cubicBezTo>
                  <a:cubicBezTo>
                    <a:pt x="1028125" y="94844"/>
                    <a:pt x="1017562" y="77620"/>
                    <a:pt x="1018021" y="53967"/>
                  </a:cubicBezTo>
                  <a:cubicBezTo>
                    <a:pt x="1018250" y="35595"/>
                    <a:pt x="1009065" y="21816"/>
                    <a:pt x="994367" y="11712"/>
                  </a:cubicBezTo>
                  <a:cubicBezTo>
                    <a:pt x="988167" y="7579"/>
                    <a:pt x="981507" y="3904"/>
                    <a:pt x="975077" y="0"/>
                  </a:cubicBezTo>
                  <a:close/>
                </a:path>
              </a:pathLst>
            </a:custGeom>
            <a:solidFill>
              <a:schemeClr val="accent6"/>
            </a:solidFill>
            <a:ln w="5356" cap="flat">
              <a:noFill/>
              <a:prstDash val="solid"/>
              <a:miter/>
            </a:ln>
          </p:spPr>
          <p:txBody>
            <a:bodyPr rtlCol="0" anchor="ctr"/>
            <a:lstStyle/>
            <a:p>
              <a:endParaRPr lang="en-US"/>
            </a:p>
          </p:txBody>
        </p:sp>
        <p:sp>
          <p:nvSpPr>
            <p:cNvPr id="9" name="Up Arrow 4">
              <a:extLst>
                <a:ext uri="{FF2B5EF4-FFF2-40B4-BE49-F238E27FC236}">
                  <a16:creationId xmlns:a16="http://schemas.microsoft.com/office/drawing/2014/main" id="{52FCE603-73F5-4D2F-AC50-2E3FD39DCF0C}"/>
                </a:ext>
              </a:extLst>
            </p:cNvPr>
            <p:cNvSpPr/>
            <p:nvPr/>
          </p:nvSpPr>
          <p:spPr>
            <a:xfrm flipV="1">
              <a:off x="5843802" y="3190688"/>
              <a:ext cx="1510669" cy="2651760"/>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8" name="Block Arc 17">
            <a:extLst>
              <a:ext uri="{FF2B5EF4-FFF2-40B4-BE49-F238E27FC236}">
                <a16:creationId xmlns:a16="http://schemas.microsoft.com/office/drawing/2014/main" id="{AB5B690B-54BD-432E-A504-AD812FD4B485}"/>
              </a:ext>
            </a:extLst>
          </p:cNvPr>
          <p:cNvSpPr/>
          <p:nvPr/>
        </p:nvSpPr>
        <p:spPr>
          <a:xfrm rot="5400000">
            <a:off x="4902790" y="1950029"/>
            <a:ext cx="3892275" cy="3892275"/>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9" name="Block Arc 18">
            <a:extLst>
              <a:ext uri="{FF2B5EF4-FFF2-40B4-BE49-F238E27FC236}">
                <a16:creationId xmlns:a16="http://schemas.microsoft.com/office/drawing/2014/main" id="{1DF80909-E539-4958-BF39-E2F0314254B1}"/>
              </a:ext>
            </a:extLst>
          </p:cNvPr>
          <p:cNvSpPr/>
          <p:nvPr/>
        </p:nvSpPr>
        <p:spPr>
          <a:xfrm rot="16200000">
            <a:off x="3278266" y="1950029"/>
            <a:ext cx="3892275" cy="3892275"/>
          </a:xfrm>
          <a:prstGeom prst="blockArc">
            <a:avLst>
              <a:gd name="adj1" fmla="val 11864761"/>
              <a:gd name="adj2" fmla="val 20578708"/>
              <a:gd name="adj3" fmla="val 10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20" name="Group 19">
            <a:extLst>
              <a:ext uri="{FF2B5EF4-FFF2-40B4-BE49-F238E27FC236}">
                <a16:creationId xmlns:a16="http://schemas.microsoft.com/office/drawing/2014/main" id="{56E236ED-14A0-4FF2-B0ED-6109A2DD2C9B}"/>
              </a:ext>
            </a:extLst>
          </p:cNvPr>
          <p:cNvGrpSpPr/>
          <p:nvPr/>
        </p:nvGrpSpPr>
        <p:grpSpPr>
          <a:xfrm>
            <a:off x="8741700" y="1816136"/>
            <a:ext cx="2512833" cy="553998"/>
            <a:chOff x="2551706" y="4283314"/>
            <a:chExt cx="1403938" cy="553998"/>
          </a:xfrm>
        </p:grpSpPr>
        <p:sp>
          <p:nvSpPr>
            <p:cNvPr id="21" name="TextBox 20">
              <a:extLst>
                <a:ext uri="{FF2B5EF4-FFF2-40B4-BE49-F238E27FC236}">
                  <a16:creationId xmlns:a16="http://schemas.microsoft.com/office/drawing/2014/main" id="{02BC0D94-0431-490D-B372-601D9314DB3E}"/>
                </a:ext>
              </a:extLst>
            </p:cNvPr>
            <p:cNvSpPr txBox="1"/>
            <p:nvPr/>
          </p:nvSpPr>
          <p:spPr>
            <a:xfrm>
              <a:off x="2551706" y="4560313"/>
              <a:ext cx="140393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C9920CEA-64F2-47B8-A42F-2C2701BACA4A}"/>
                </a:ext>
              </a:extLst>
            </p:cNvPr>
            <p:cNvSpPr txBox="1"/>
            <p:nvPr/>
          </p:nvSpPr>
          <p:spPr>
            <a:xfrm>
              <a:off x="2551706" y="428331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Flutter</a:t>
              </a:r>
              <a:endParaRPr lang="ko-KR" altLang="en-US" sz="1200" b="1" dirty="0">
                <a:solidFill>
                  <a:schemeClr val="tx1">
                    <a:lumMod val="75000"/>
                    <a:lumOff val="25000"/>
                  </a:schemeClr>
                </a:solidFill>
                <a:cs typeface="Arial" pitchFamily="34" charset="0"/>
              </a:endParaRPr>
            </a:p>
          </p:txBody>
        </p:sp>
      </p:grpSp>
      <p:grpSp>
        <p:nvGrpSpPr>
          <p:cNvPr id="23" name="Group 22">
            <a:extLst>
              <a:ext uri="{FF2B5EF4-FFF2-40B4-BE49-F238E27FC236}">
                <a16:creationId xmlns:a16="http://schemas.microsoft.com/office/drawing/2014/main" id="{F125CF1E-0BDE-47D2-AE69-D24A62F90768}"/>
              </a:ext>
            </a:extLst>
          </p:cNvPr>
          <p:cNvGrpSpPr/>
          <p:nvPr/>
        </p:nvGrpSpPr>
        <p:grpSpPr>
          <a:xfrm>
            <a:off x="9097988" y="3427040"/>
            <a:ext cx="2512833" cy="646428"/>
            <a:chOff x="2551706" y="4190884"/>
            <a:chExt cx="1403938" cy="646428"/>
          </a:xfrm>
        </p:grpSpPr>
        <p:sp>
          <p:nvSpPr>
            <p:cNvPr id="24" name="TextBox 23">
              <a:extLst>
                <a:ext uri="{FF2B5EF4-FFF2-40B4-BE49-F238E27FC236}">
                  <a16:creationId xmlns:a16="http://schemas.microsoft.com/office/drawing/2014/main" id="{55E8ADCB-A1F7-4B6E-8F5B-928594BAFA91}"/>
                </a:ext>
              </a:extLst>
            </p:cNvPr>
            <p:cNvSpPr txBox="1"/>
            <p:nvPr/>
          </p:nvSpPr>
          <p:spPr>
            <a:xfrm>
              <a:off x="2551706" y="4560313"/>
              <a:ext cx="140393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8A34CF77-3EBC-4892-A853-19E0C80EB194}"/>
                </a:ext>
              </a:extLst>
            </p:cNvPr>
            <p:cNvSpPr txBox="1"/>
            <p:nvPr/>
          </p:nvSpPr>
          <p:spPr>
            <a:xfrm>
              <a:off x="2551706" y="419088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Azure for Python</a:t>
              </a:r>
              <a:endParaRPr lang="ko-KR" altLang="en-US" sz="1200" b="1" dirty="0">
                <a:solidFill>
                  <a:schemeClr val="tx1">
                    <a:lumMod val="75000"/>
                    <a:lumOff val="25000"/>
                  </a:schemeClr>
                </a:solidFill>
                <a:cs typeface="Arial" pitchFamily="34" charset="0"/>
              </a:endParaRPr>
            </a:p>
          </p:txBody>
        </p:sp>
      </p:grpSp>
      <p:grpSp>
        <p:nvGrpSpPr>
          <p:cNvPr id="26" name="Group 25">
            <a:extLst>
              <a:ext uri="{FF2B5EF4-FFF2-40B4-BE49-F238E27FC236}">
                <a16:creationId xmlns:a16="http://schemas.microsoft.com/office/drawing/2014/main" id="{4E4EF39E-5A91-40C6-9E49-8A39BCC7AC0F}"/>
              </a:ext>
            </a:extLst>
          </p:cNvPr>
          <p:cNvGrpSpPr/>
          <p:nvPr/>
        </p:nvGrpSpPr>
        <p:grpSpPr>
          <a:xfrm>
            <a:off x="8741700" y="5163008"/>
            <a:ext cx="2512833" cy="553998"/>
            <a:chOff x="2551706" y="4283314"/>
            <a:chExt cx="1403938" cy="553998"/>
          </a:xfrm>
        </p:grpSpPr>
        <p:sp>
          <p:nvSpPr>
            <p:cNvPr id="27" name="TextBox 26">
              <a:extLst>
                <a:ext uri="{FF2B5EF4-FFF2-40B4-BE49-F238E27FC236}">
                  <a16:creationId xmlns:a16="http://schemas.microsoft.com/office/drawing/2014/main" id="{39D485DA-1422-4B4F-B0B9-B871C9BDC96D}"/>
                </a:ext>
              </a:extLst>
            </p:cNvPr>
            <p:cNvSpPr txBox="1"/>
            <p:nvPr/>
          </p:nvSpPr>
          <p:spPr>
            <a:xfrm>
              <a:off x="2551706" y="4560313"/>
              <a:ext cx="140393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85CE52A9-31E8-4D82-BD2A-8538791C28D0}"/>
                </a:ext>
              </a:extLst>
            </p:cNvPr>
            <p:cNvSpPr txBox="1"/>
            <p:nvPr/>
          </p:nvSpPr>
          <p:spPr>
            <a:xfrm>
              <a:off x="2551706" y="4283314"/>
              <a:ext cx="1403938" cy="276999"/>
            </a:xfrm>
            <a:prstGeom prst="rect">
              <a:avLst/>
            </a:prstGeom>
            <a:noFill/>
          </p:spPr>
          <p:txBody>
            <a:bodyPr wrap="square" rtlCol="0">
              <a:spAutoFit/>
            </a:bodyPr>
            <a:lstStyle/>
            <a:p>
              <a:r>
                <a:rPr lang="en-IN" altLang="ko-KR" sz="1200" b="1" dirty="0">
                  <a:solidFill>
                    <a:schemeClr val="tx1">
                      <a:lumMod val="75000"/>
                      <a:lumOff val="25000"/>
                    </a:schemeClr>
                  </a:solidFill>
                  <a:cs typeface="Arial" pitchFamily="34" charset="0"/>
                </a:rPr>
                <a:t>Firebase for Background Dev</a:t>
              </a:r>
              <a:endParaRPr lang="ko-KR" altLang="en-US" sz="1200" b="1" dirty="0">
                <a:solidFill>
                  <a:schemeClr val="tx1">
                    <a:lumMod val="75000"/>
                    <a:lumOff val="25000"/>
                  </a:schemeClr>
                </a:solidFill>
                <a:cs typeface="Arial" pitchFamily="34" charset="0"/>
              </a:endParaRPr>
            </a:p>
          </p:txBody>
        </p:sp>
      </p:grpSp>
      <p:grpSp>
        <p:nvGrpSpPr>
          <p:cNvPr id="29" name="Group 28">
            <a:extLst>
              <a:ext uri="{FF2B5EF4-FFF2-40B4-BE49-F238E27FC236}">
                <a16:creationId xmlns:a16="http://schemas.microsoft.com/office/drawing/2014/main" id="{8441030D-2133-467A-99FD-08A33AAF3BA2}"/>
              </a:ext>
            </a:extLst>
          </p:cNvPr>
          <p:cNvGrpSpPr/>
          <p:nvPr/>
        </p:nvGrpSpPr>
        <p:grpSpPr>
          <a:xfrm>
            <a:off x="726332" y="1738168"/>
            <a:ext cx="2878506" cy="631966"/>
            <a:chOff x="2551706" y="4205346"/>
            <a:chExt cx="1553794" cy="631966"/>
          </a:xfrm>
        </p:grpSpPr>
        <p:sp>
          <p:nvSpPr>
            <p:cNvPr id="30" name="TextBox 29">
              <a:extLst>
                <a:ext uri="{FF2B5EF4-FFF2-40B4-BE49-F238E27FC236}">
                  <a16:creationId xmlns:a16="http://schemas.microsoft.com/office/drawing/2014/main" id="{13ED6612-360F-44FA-95EE-1378B78F4741}"/>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A123D1D2-02D2-400D-8BD8-C5721A3D68B6}"/>
                </a:ext>
              </a:extLst>
            </p:cNvPr>
            <p:cNvSpPr txBox="1"/>
            <p:nvPr/>
          </p:nvSpPr>
          <p:spPr>
            <a:xfrm>
              <a:off x="2701562" y="4205346"/>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Azure</a:t>
              </a:r>
              <a:endParaRPr lang="ko-KR" altLang="en-US" sz="1200" b="1" dirty="0">
                <a:solidFill>
                  <a:schemeClr val="tx1">
                    <a:lumMod val="75000"/>
                    <a:lumOff val="25000"/>
                  </a:schemeClr>
                </a:solidFill>
                <a:cs typeface="Arial" pitchFamily="34" charset="0"/>
              </a:endParaRPr>
            </a:p>
          </p:txBody>
        </p:sp>
      </p:grpSp>
      <p:grpSp>
        <p:nvGrpSpPr>
          <p:cNvPr id="32" name="Group 31">
            <a:extLst>
              <a:ext uri="{FF2B5EF4-FFF2-40B4-BE49-F238E27FC236}">
                <a16:creationId xmlns:a16="http://schemas.microsoft.com/office/drawing/2014/main" id="{20199010-CA64-49F4-8BEA-86C82C75A660}"/>
              </a:ext>
            </a:extLst>
          </p:cNvPr>
          <p:cNvGrpSpPr/>
          <p:nvPr/>
        </p:nvGrpSpPr>
        <p:grpSpPr>
          <a:xfrm>
            <a:off x="779562" y="3325188"/>
            <a:ext cx="2530228" cy="580181"/>
            <a:chOff x="2551706" y="4257131"/>
            <a:chExt cx="1435852" cy="580181"/>
          </a:xfrm>
        </p:grpSpPr>
        <p:sp>
          <p:nvSpPr>
            <p:cNvPr id="33" name="TextBox 32">
              <a:extLst>
                <a:ext uri="{FF2B5EF4-FFF2-40B4-BE49-F238E27FC236}">
                  <a16:creationId xmlns:a16="http://schemas.microsoft.com/office/drawing/2014/main" id="{2B56598E-ECE1-4C85-918C-66A47AAFEC87}"/>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8548639D-3925-4F3B-98DA-0CAAF1BDAD7F}"/>
                </a:ext>
              </a:extLst>
            </p:cNvPr>
            <p:cNvSpPr txBox="1"/>
            <p:nvPr/>
          </p:nvSpPr>
          <p:spPr>
            <a:xfrm>
              <a:off x="2583620" y="4257131"/>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Flask API</a:t>
              </a:r>
              <a:endParaRPr lang="ko-KR" altLang="en-US" sz="1200" b="1"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0A03F905-5879-420F-9A00-FE4EDFA91F50}"/>
              </a:ext>
            </a:extLst>
          </p:cNvPr>
          <p:cNvGrpSpPr/>
          <p:nvPr/>
        </p:nvGrpSpPr>
        <p:grpSpPr>
          <a:xfrm>
            <a:off x="726333" y="5163008"/>
            <a:ext cx="2733282" cy="553998"/>
            <a:chOff x="2551706" y="4283314"/>
            <a:chExt cx="1475403" cy="553998"/>
          </a:xfrm>
        </p:grpSpPr>
        <p:sp>
          <p:nvSpPr>
            <p:cNvPr id="36" name="TextBox 35">
              <a:extLst>
                <a:ext uri="{FF2B5EF4-FFF2-40B4-BE49-F238E27FC236}">
                  <a16:creationId xmlns:a16="http://schemas.microsoft.com/office/drawing/2014/main" id="{271CDAB1-797D-4F38-A6FD-0B8C678EB2B3}"/>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15FC526D-83FC-4702-AE72-1EEF234E7A8F}"/>
                </a:ext>
              </a:extLst>
            </p:cNvPr>
            <p:cNvSpPr txBox="1"/>
            <p:nvPr/>
          </p:nvSpPr>
          <p:spPr>
            <a:xfrm>
              <a:off x="2623171" y="4283314"/>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Firebase</a:t>
              </a:r>
              <a:endParaRPr lang="ko-KR" altLang="en-US" sz="1200" b="1" dirty="0">
                <a:solidFill>
                  <a:schemeClr val="tx1">
                    <a:lumMod val="75000"/>
                    <a:lumOff val="25000"/>
                  </a:schemeClr>
                </a:solidFill>
                <a:cs typeface="Arial" pitchFamily="34" charset="0"/>
              </a:endParaRPr>
            </a:p>
          </p:txBody>
        </p:sp>
      </p:grpSp>
      <p:cxnSp>
        <p:nvCxnSpPr>
          <p:cNvPr id="38" name="Elbow Connector 29">
            <a:extLst>
              <a:ext uri="{FF2B5EF4-FFF2-40B4-BE49-F238E27FC236}">
                <a16:creationId xmlns:a16="http://schemas.microsoft.com/office/drawing/2014/main" id="{F021C746-B307-48A6-B3CA-D6031F5F7CA7}"/>
              </a:ext>
            </a:extLst>
          </p:cNvPr>
          <p:cNvCxnSpPr/>
          <p:nvPr/>
        </p:nvCxnSpPr>
        <p:spPr>
          <a:xfrm rot="10800000">
            <a:off x="3413159" y="5301118"/>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0">
            <a:extLst>
              <a:ext uri="{FF2B5EF4-FFF2-40B4-BE49-F238E27FC236}">
                <a16:creationId xmlns:a16="http://schemas.microsoft.com/office/drawing/2014/main" id="{02C18CA8-73E4-4957-9DE5-A717518F4D4C}"/>
              </a:ext>
            </a:extLst>
          </p:cNvPr>
          <p:cNvCxnSpPr>
            <a:cxnSpLocks/>
            <a:stCxn id="42" idx="6"/>
          </p:cNvCxnSpPr>
          <p:nvPr/>
        </p:nvCxnSpPr>
        <p:spPr>
          <a:xfrm>
            <a:off x="8760560" y="3110780"/>
            <a:ext cx="975521" cy="371315"/>
          </a:xfrm>
          <a:prstGeom prst="bentConnector3">
            <a:avLst>
              <a:gd name="adj1" fmla="val 99859"/>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1">
            <a:extLst>
              <a:ext uri="{FF2B5EF4-FFF2-40B4-BE49-F238E27FC236}">
                <a16:creationId xmlns:a16="http://schemas.microsoft.com/office/drawing/2014/main" id="{B8EE55B5-7625-4AF0-B9BD-F51B06FF1291}"/>
              </a:ext>
            </a:extLst>
          </p:cNvPr>
          <p:cNvCxnSpPr/>
          <p:nvPr/>
        </p:nvCxnSpPr>
        <p:spPr>
          <a:xfrm flipH="1" flipV="1">
            <a:off x="2235493" y="4678552"/>
            <a:ext cx="1351177" cy="372892"/>
          </a:xfrm>
          <a:prstGeom prst="bentConnector2">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E145DBA-5652-427C-A65E-0672B749D15A}"/>
              </a:ext>
            </a:extLst>
          </p:cNvPr>
          <p:cNvSpPr/>
          <p:nvPr/>
        </p:nvSpPr>
        <p:spPr>
          <a:xfrm>
            <a:off x="7639936" y="2058569"/>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FAB4E775-0A89-4755-A16A-2290ED433876}"/>
              </a:ext>
            </a:extLst>
          </p:cNvPr>
          <p:cNvSpPr/>
          <p:nvPr/>
        </p:nvSpPr>
        <p:spPr>
          <a:xfrm>
            <a:off x="8400520" y="2930760"/>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42">
            <a:extLst>
              <a:ext uri="{FF2B5EF4-FFF2-40B4-BE49-F238E27FC236}">
                <a16:creationId xmlns:a16="http://schemas.microsoft.com/office/drawing/2014/main" id="{11F250ED-F4DA-4BDB-89F5-4E95DE5102D6}"/>
              </a:ext>
            </a:extLst>
          </p:cNvPr>
          <p:cNvSpPr/>
          <p:nvPr/>
        </p:nvSpPr>
        <p:spPr>
          <a:xfrm>
            <a:off x="7639936" y="5387376"/>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A765C7B5-636E-4306-8056-7828FEF9DE1A}"/>
              </a:ext>
            </a:extLst>
          </p:cNvPr>
          <p:cNvSpPr/>
          <p:nvPr/>
        </p:nvSpPr>
        <p:spPr>
          <a:xfrm>
            <a:off x="4120377" y="5387376"/>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F8999CD5-3EAB-49EB-8D89-EF809F769D96}"/>
              </a:ext>
            </a:extLst>
          </p:cNvPr>
          <p:cNvSpPr/>
          <p:nvPr/>
        </p:nvSpPr>
        <p:spPr>
          <a:xfrm>
            <a:off x="4365223" y="1913115"/>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45">
            <a:extLst>
              <a:ext uri="{FF2B5EF4-FFF2-40B4-BE49-F238E27FC236}">
                <a16:creationId xmlns:a16="http://schemas.microsoft.com/office/drawing/2014/main" id="{D7491D0A-DEF3-4E93-A3CA-1CB8FB2C5911}"/>
              </a:ext>
            </a:extLst>
          </p:cNvPr>
          <p:cNvSpPr/>
          <p:nvPr/>
        </p:nvSpPr>
        <p:spPr>
          <a:xfrm>
            <a:off x="3438668" y="4748281"/>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47" name="Elbow Connector 39">
            <a:extLst>
              <a:ext uri="{FF2B5EF4-FFF2-40B4-BE49-F238E27FC236}">
                <a16:creationId xmlns:a16="http://schemas.microsoft.com/office/drawing/2014/main" id="{A386F27D-E62A-4E24-B565-2D29ADB2B517}"/>
              </a:ext>
            </a:extLst>
          </p:cNvPr>
          <p:cNvCxnSpPr/>
          <p:nvPr/>
        </p:nvCxnSpPr>
        <p:spPr>
          <a:xfrm rot="10800000" flipH="1">
            <a:off x="7899237" y="5301117"/>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0">
            <a:extLst>
              <a:ext uri="{FF2B5EF4-FFF2-40B4-BE49-F238E27FC236}">
                <a16:creationId xmlns:a16="http://schemas.microsoft.com/office/drawing/2014/main" id="{62EA64E2-3D27-4798-B718-688FD2FA07E9}"/>
              </a:ext>
            </a:extLst>
          </p:cNvPr>
          <p:cNvCxnSpPr/>
          <p:nvPr/>
        </p:nvCxnSpPr>
        <p:spPr>
          <a:xfrm rot="10800000">
            <a:off x="3587603" y="1910789"/>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1">
            <a:extLst>
              <a:ext uri="{FF2B5EF4-FFF2-40B4-BE49-F238E27FC236}">
                <a16:creationId xmlns:a16="http://schemas.microsoft.com/office/drawing/2014/main" id="{C62D1C65-4322-450E-9E3E-C8FF05FBF8FC}"/>
              </a:ext>
            </a:extLst>
          </p:cNvPr>
          <p:cNvCxnSpPr/>
          <p:nvPr/>
        </p:nvCxnSpPr>
        <p:spPr>
          <a:xfrm rot="10800000" flipH="1">
            <a:off x="7899236" y="1990064"/>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FCD67C0-4334-45C7-BE87-428765858A3A}"/>
              </a:ext>
            </a:extLst>
          </p:cNvPr>
          <p:cNvSpPr txBox="1"/>
          <p:nvPr/>
        </p:nvSpPr>
        <p:spPr>
          <a:xfrm>
            <a:off x="4724596"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BUY</a:t>
            </a:r>
            <a:endParaRPr lang="ko-KR" altLang="en-US" sz="3200" b="1" dirty="0">
              <a:solidFill>
                <a:schemeClr val="bg1"/>
              </a:solidFill>
              <a:cs typeface="Arial" pitchFamily="34" charset="0"/>
            </a:endParaRPr>
          </a:p>
        </p:txBody>
      </p:sp>
      <p:sp>
        <p:nvSpPr>
          <p:cNvPr id="54" name="TextBox 53">
            <a:extLst>
              <a:ext uri="{FF2B5EF4-FFF2-40B4-BE49-F238E27FC236}">
                <a16:creationId xmlns:a16="http://schemas.microsoft.com/office/drawing/2014/main" id="{D8BA0FEF-ABD5-40AD-837A-2008C87D2B69}"/>
              </a:ext>
            </a:extLst>
          </p:cNvPr>
          <p:cNvSpPr txBox="1"/>
          <p:nvPr/>
        </p:nvSpPr>
        <p:spPr>
          <a:xfrm>
            <a:off x="6223961"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SELL</a:t>
            </a:r>
            <a:endParaRPr lang="ko-KR" altLang="en-US" sz="3200" b="1" dirty="0">
              <a:solidFill>
                <a:schemeClr val="bg1"/>
              </a:solidFill>
              <a:cs typeface="Arial" pitchFamily="34" charset="0"/>
            </a:endParaRPr>
          </a:p>
        </p:txBody>
      </p:sp>
      <p:sp>
        <p:nvSpPr>
          <p:cNvPr id="3" name="Rectangle 2"/>
          <p:cNvSpPr/>
          <p:nvPr/>
        </p:nvSpPr>
        <p:spPr>
          <a:xfrm>
            <a:off x="142917" y="1905320"/>
            <a:ext cx="3703835" cy="1569660"/>
          </a:xfrm>
          <a:prstGeom prst="rect">
            <a:avLst/>
          </a:prstGeom>
        </p:spPr>
        <p:txBody>
          <a:bodyPr wrap="square">
            <a:spAutoFit/>
          </a:bodyPr>
          <a:lstStyle/>
          <a:p>
            <a:r>
              <a:rPr lang="en-IN" sz="1200" dirty="0"/>
              <a:t>It is a cloud computing service created by Microsoft for building, testing, deploying, and managing applications and services through Microsoft-managed data centres. It supports many different programming languages, tools, and frameworks, including both Microsoft-specific and third-party software and systems.</a:t>
            </a:r>
          </a:p>
          <a:p>
            <a:endParaRPr lang="en-IN" sz="1200" dirty="0"/>
          </a:p>
        </p:txBody>
      </p:sp>
      <p:sp>
        <p:nvSpPr>
          <p:cNvPr id="4" name="Rectangle 3"/>
          <p:cNvSpPr/>
          <p:nvPr/>
        </p:nvSpPr>
        <p:spPr>
          <a:xfrm>
            <a:off x="523180" y="3519469"/>
            <a:ext cx="2932099" cy="1384995"/>
          </a:xfrm>
          <a:prstGeom prst="rect">
            <a:avLst/>
          </a:prstGeom>
        </p:spPr>
        <p:txBody>
          <a:bodyPr wrap="square">
            <a:spAutoFit/>
          </a:bodyPr>
          <a:lstStyle/>
          <a:p>
            <a:r>
              <a:rPr lang="en-IN" sz="1200" dirty="0"/>
              <a:t>Flask API is a drop-in replacement for Flask that provides an implementation of browsable APIs similar to what Django REST framework provides. </a:t>
            </a:r>
          </a:p>
          <a:p>
            <a:r>
              <a:rPr lang="en-IN" sz="1200" dirty="0"/>
              <a:t>It gives you properly content negotiated-responses and smart request parsing.</a:t>
            </a:r>
          </a:p>
          <a:p>
            <a:r>
              <a:rPr lang="en-IN" sz="1200" dirty="0"/>
              <a:t>flaskapi.org for details.</a:t>
            </a:r>
          </a:p>
        </p:txBody>
      </p:sp>
      <p:sp>
        <p:nvSpPr>
          <p:cNvPr id="5" name="Rectangle 4"/>
          <p:cNvSpPr/>
          <p:nvPr/>
        </p:nvSpPr>
        <p:spPr>
          <a:xfrm>
            <a:off x="504190" y="5336489"/>
            <a:ext cx="3285806" cy="1200329"/>
          </a:xfrm>
          <a:prstGeom prst="rect">
            <a:avLst/>
          </a:prstGeom>
        </p:spPr>
        <p:txBody>
          <a:bodyPr wrap="square">
            <a:spAutoFit/>
          </a:bodyPr>
          <a:lstStyle/>
          <a:p>
            <a:r>
              <a:rPr lang="en-IN" sz="1200" dirty="0"/>
              <a:t>Firebase is a platform developed by Google for creating mobile and web applications. It was originally an independent company founded in 2011. In 2014, Google acquired the platform and it is now their flagship offering for app development.</a:t>
            </a:r>
          </a:p>
        </p:txBody>
      </p:sp>
      <p:sp>
        <p:nvSpPr>
          <p:cNvPr id="7" name="Rectangle 6"/>
          <p:cNvSpPr/>
          <p:nvPr/>
        </p:nvSpPr>
        <p:spPr>
          <a:xfrm>
            <a:off x="8736559" y="2005107"/>
            <a:ext cx="3389638" cy="1015663"/>
          </a:xfrm>
          <a:prstGeom prst="rect">
            <a:avLst/>
          </a:prstGeom>
        </p:spPr>
        <p:txBody>
          <a:bodyPr wrap="square">
            <a:spAutoFit/>
          </a:bodyPr>
          <a:lstStyle/>
          <a:p>
            <a:r>
              <a:rPr lang="en-IN" sz="1200" dirty="0"/>
              <a:t>Flutter is an open-source UI software development kit created by Google. It is used to develop applications for Android, iOS, Linux, Mac, Windows, Google Fuchsia, and the web from a single codebase.</a:t>
            </a:r>
          </a:p>
        </p:txBody>
      </p:sp>
      <p:sp>
        <p:nvSpPr>
          <p:cNvPr id="8" name="Rectangle 7"/>
          <p:cNvSpPr/>
          <p:nvPr/>
        </p:nvSpPr>
        <p:spPr>
          <a:xfrm>
            <a:off x="9075147" y="3606218"/>
            <a:ext cx="2769744" cy="1384995"/>
          </a:xfrm>
          <a:prstGeom prst="rect">
            <a:avLst/>
          </a:prstGeom>
        </p:spPr>
        <p:txBody>
          <a:bodyPr wrap="square">
            <a:spAutoFit/>
          </a:bodyPr>
          <a:lstStyle/>
          <a:p>
            <a:r>
              <a:rPr lang="en-IN" sz="1200" dirty="0"/>
              <a:t>Quickly and easily build, train, host and deploy models from any Python environment with Azure services for data science and machine learning. Or bring in pre-built AI solutions to deliver cutting-edge experiences to your Python apps.</a:t>
            </a:r>
          </a:p>
        </p:txBody>
      </p:sp>
      <p:sp>
        <p:nvSpPr>
          <p:cNvPr id="10" name="Rectangle 9"/>
          <p:cNvSpPr/>
          <p:nvPr/>
        </p:nvSpPr>
        <p:spPr>
          <a:xfrm>
            <a:off x="8760560" y="5384952"/>
            <a:ext cx="3235697" cy="830997"/>
          </a:xfrm>
          <a:prstGeom prst="rect">
            <a:avLst/>
          </a:prstGeom>
        </p:spPr>
        <p:txBody>
          <a:bodyPr wrap="square">
            <a:spAutoFit/>
          </a:bodyPr>
          <a:lstStyle/>
          <a:p>
            <a:r>
              <a:rPr lang="en-IN" sz="1200" dirty="0"/>
              <a:t>Firebase provides the best back-end server, great database and analytics solution, and useful integrations with other Google products. Most of all, it's free.</a:t>
            </a:r>
          </a:p>
        </p:txBody>
      </p:sp>
    </p:spTree>
    <p:extLst>
      <p:ext uri="{BB962C8B-B14F-4D97-AF65-F5344CB8AC3E}">
        <p14:creationId xmlns:p14="http://schemas.microsoft.com/office/powerpoint/2010/main" val="3995214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295" y="156754"/>
            <a:ext cx="1576253" cy="1015663"/>
          </a:xfrm>
          <a:prstGeom prst="rect">
            <a:avLst/>
          </a:prstGeom>
          <a:noFill/>
        </p:spPr>
        <p:txBody>
          <a:bodyPr wrap="square" rtlCol="0">
            <a:spAutoFit/>
          </a:bodyPr>
          <a:lstStyle/>
          <a:p>
            <a:r>
              <a:rPr lang="en-IN" sz="3000" b="1" dirty="0">
                <a:solidFill>
                  <a:schemeClr val="bg1"/>
                </a:solidFill>
                <a:latin typeface="Eras Demi ITC" panose="020B0805030504020804" pitchFamily="34" charset="0"/>
              </a:rPr>
              <a:t>App Layout</a:t>
            </a:r>
          </a:p>
        </p:txBody>
      </p:sp>
      <p:pic>
        <p:nvPicPr>
          <p:cNvPr id="6" name="Megabuc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161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2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2A85FC-5A0B-4C18-9D70-3C1C82C96051}"/>
              </a:ext>
            </a:extLst>
          </p:cNvPr>
          <p:cNvGrpSpPr/>
          <p:nvPr/>
        </p:nvGrpSpPr>
        <p:grpSpPr>
          <a:xfrm>
            <a:off x="365762" y="832512"/>
            <a:ext cx="10842170" cy="6025488"/>
            <a:chOff x="-548507" y="477868"/>
            <a:chExt cx="11570449" cy="6357177"/>
          </a:xfrm>
        </p:grpSpPr>
        <p:sp>
          <p:nvSpPr>
            <p:cNvPr id="5" name="Freeform: Shape 89">
              <a:extLst>
                <a:ext uri="{FF2B5EF4-FFF2-40B4-BE49-F238E27FC236}">
                  <a16:creationId xmlns:a16="http://schemas.microsoft.com/office/drawing/2014/main" id="{8E737C49-60D9-4276-BDEB-BB8F8A852B1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90">
              <a:extLst>
                <a:ext uri="{FF2B5EF4-FFF2-40B4-BE49-F238E27FC236}">
                  <a16:creationId xmlns:a16="http://schemas.microsoft.com/office/drawing/2014/main" id="{B42EDC67-1467-48CF-9526-684E38AB584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1">
              <a:extLst>
                <a:ext uri="{FF2B5EF4-FFF2-40B4-BE49-F238E27FC236}">
                  <a16:creationId xmlns:a16="http://schemas.microsoft.com/office/drawing/2014/main" id="{F0A34A9F-1244-44DC-8616-9C73F1B7140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92">
              <a:extLst>
                <a:ext uri="{FF2B5EF4-FFF2-40B4-BE49-F238E27FC236}">
                  <a16:creationId xmlns:a16="http://schemas.microsoft.com/office/drawing/2014/main" id="{70531D00-9C72-4392-BC0B-C78E294C119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93">
              <a:extLst>
                <a:ext uri="{FF2B5EF4-FFF2-40B4-BE49-F238E27FC236}">
                  <a16:creationId xmlns:a16="http://schemas.microsoft.com/office/drawing/2014/main" id="{E338F12A-24C6-41A1-AD8C-A183E1C05E5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6D035441-67AF-4D3B-BDA1-9A5194407528}"/>
                </a:ext>
              </a:extLst>
            </p:cNvPr>
            <p:cNvGrpSpPr/>
            <p:nvPr/>
          </p:nvGrpSpPr>
          <p:grpSpPr>
            <a:xfrm>
              <a:off x="1606" y="6382978"/>
              <a:ext cx="413937" cy="115242"/>
              <a:chOff x="5955" y="6353672"/>
              <a:chExt cx="413937" cy="115242"/>
            </a:xfrm>
          </p:grpSpPr>
          <p:sp>
            <p:nvSpPr>
              <p:cNvPr id="15" name="Rectangle: Rounded Corners 99">
                <a:extLst>
                  <a:ext uri="{FF2B5EF4-FFF2-40B4-BE49-F238E27FC236}">
                    <a16:creationId xmlns:a16="http://schemas.microsoft.com/office/drawing/2014/main" id="{49D6D01F-5853-4210-A35F-FD427695A28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00">
                <a:extLst>
                  <a:ext uri="{FF2B5EF4-FFF2-40B4-BE49-F238E27FC236}">
                    <a16:creationId xmlns:a16="http://schemas.microsoft.com/office/drawing/2014/main" id="{A52F3F37-7563-49F7-A5F0-EE06FDB04C5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2444869-9D61-4204-8463-1EFD87BCFBB7}"/>
                </a:ext>
              </a:extLst>
            </p:cNvPr>
            <p:cNvGrpSpPr/>
            <p:nvPr/>
          </p:nvGrpSpPr>
          <p:grpSpPr>
            <a:xfrm>
              <a:off x="9855291" y="6381600"/>
              <a:ext cx="885989" cy="115242"/>
              <a:chOff x="5955" y="6353672"/>
              <a:chExt cx="413937" cy="115242"/>
            </a:xfrm>
          </p:grpSpPr>
          <p:sp>
            <p:nvSpPr>
              <p:cNvPr id="13" name="Rectangle: Rounded Corners 97">
                <a:extLst>
                  <a:ext uri="{FF2B5EF4-FFF2-40B4-BE49-F238E27FC236}">
                    <a16:creationId xmlns:a16="http://schemas.microsoft.com/office/drawing/2014/main" id="{4AE0C3E4-1EE9-48CB-8527-2117D94889D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98">
                <a:extLst>
                  <a:ext uri="{FF2B5EF4-FFF2-40B4-BE49-F238E27FC236}">
                    <a16:creationId xmlns:a16="http://schemas.microsoft.com/office/drawing/2014/main" id="{AF450A2A-9737-415F-9945-7113C0ADFAE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96">
              <a:extLst>
                <a:ext uri="{FF2B5EF4-FFF2-40B4-BE49-F238E27FC236}">
                  <a16:creationId xmlns:a16="http://schemas.microsoft.com/office/drawing/2014/main" id="{21A4CB77-C4F0-4B1B-ABE7-D32C09726B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685" y="1185753"/>
            <a:ext cx="7741806" cy="4814836"/>
          </a:xfrm>
          <a:prstGeom prst="rect">
            <a:avLst/>
          </a:prstGeom>
        </p:spPr>
      </p:pic>
      <p:sp>
        <p:nvSpPr>
          <p:cNvPr id="17" name="TextBox 16"/>
          <p:cNvSpPr txBox="1"/>
          <p:nvPr/>
        </p:nvSpPr>
        <p:spPr>
          <a:xfrm>
            <a:off x="1899685" y="9986"/>
            <a:ext cx="7434770" cy="861774"/>
          </a:xfrm>
          <a:prstGeom prst="rect">
            <a:avLst/>
          </a:prstGeom>
          <a:noFill/>
        </p:spPr>
        <p:txBody>
          <a:bodyPr wrap="square" rtlCol="0">
            <a:spAutoFit/>
          </a:bodyPr>
          <a:lstStyle/>
          <a:p>
            <a:pPr algn="ctr"/>
            <a:r>
              <a:rPr lang="en-IN" sz="5000" dirty="0">
                <a:solidFill>
                  <a:schemeClr val="bg1"/>
                </a:solidFill>
                <a:latin typeface="Eras Demi ITC" panose="020B0805030504020804" pitchFamily="34" charset="0"/>
              </a:rPr>
              <a:t>Application Wireframe</a:t>
            </a:r>
          </a:p>
        </p:txBody>
      </p:sp>
    </p:spTree>
    <p:extLst>
      <p:ext uri="{BB962C8B-B14F-4D97-AF65-F5344CB8AC3E}">
        <p14:creationId xmlns:p14="http://schemas.microsoft.com/office/powerpoint/2010/main" val="78608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8" y="3487055"/>
            <a:ext cx="7054245" cy="830997"/>
          </a:xfrm>
          <a:prstGeom prst="rect">
            <a:avLst/>
          </a:prstGeom>
          <a:noFill/>
        </p:spPr>
        <p:txBody>
          <a:bodyPr wrap="square" rtlCol="0" anchor="ctr">
            <a:spAutoFit/>
          </a:bodyPr>
          <a:lstStyle/>
          <a:p>
            <a:pPr algn="ctr"/>
            <a:r>
              <a:rPr lang="en-US" altLang="ko-KR" sz="4800" dirty="0">
                <a:solidFill>
                  <a:schemeClr val="bg1"/>
                </a:solidFill>
                <a:latin typeface="Eras Demi ITC" panose="020B0805030504020804" pitchFamily="34" charset="0"/>
                <a:cs typeface="Arial" pitchFamily="34" charset="0"/>
              </a:rPr>
              <a:t>Final Review</a:t>
            </a:r>
            <a:endParaRPr lang="ko-KR" altLang="en-US" sz="4800" dirty="0">
              <a:solidFill>
                <a:schemeClr val="bg1"/>
              </a:solidFill>
              <a:latin typeface="Eras Demi ITC" panose="020B0805030504020804" pitchFamily="34" charset="0"/>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568920" y="4192103"/>
            <a:ext cx="7054160" cy="379656"/>
          </a:xfrm>
          <a:prstGeom prst="rect">
            <a:avLst/>
          </a:prstGeom>
          <a:noFill/>
        </p:spPr>
        <p:txBody>
          <a:bodyPr wrap="square" rtlCol="0" anchor="ctr">
            <a:spAutoFit/>
          </a:bodyPr>
          <a:lstStyle/>
          <a:p>
            <a:pPr algn="ctr"/>
            <a:r>
              <a:rPr lang="en-US" altLang="ko-KR" sz="1867" dirty="0">
                <a:solidFill>
                  <a:schemeClr val="bg1"/>
                </a:solidFill>
                <a:latin typeface="Eras Demi ITC" panose="020B0805030504020804" pitchFamily="34" charset="0"/>
                <a:cs typeface="Arial" pitchFamily="34" charset="0"/>
              </a:rPr>
              <a:t>Continuation of First Review</a:t>
            </a:r>
            <a:endParaRPr lang="ko-KR" altLang="en-US" sz="1867" dirty="0">
              <a:solidFill>
                <a:schemeClr val="bg1"/>
              </a:solidFill>
              <a:latin typeface="Eras Demi ITC" panose="020B0805030504020804" pitchFamily="34" charset="0"/>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5228214" y="2039497"/>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07249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94D223-58F9-4708-A69B-82DD78AC3689}"/>
              </a:ext>
            </a:extLst>
          </p:cNvPr>
          <p:cNvSpPr>
            <a:spLocks noGrp="1"/>
          </p:cNvSpPr>
          <p:nvPr>
            <p:ph type="body" sz="quarter" idx="10"/>
          </p:nvPr>
        </p:nvSpPr>
        <p:spPr/>
        <p:txBody>
          <a:bodyPr/>
          <a:lstStyle/>
          <a:p>
            <a:r>
              <a:rPr lang="en-IN" dirty="0">
                <a:latin typeface="Eras Demi ITC" panose="020B0805030504020804" pitchFamily="34" charset="0"/>
              </a:rPr>
              <a:t>PREREQUISITE</a:t>
            </a:r>
          </a:p>
        </p:txBody>
      </p:sp>
      <p:pic>
        <p:nvPicPr>
          <p:cNvPr id="5" name="Picture 4">
            <a:extLst>
              <a:ext uri="{FF2B5EF4-FFF2-40B4-BE49-F238E27FC236}">
                <a16:creationId xmlns:a16="http://schemas.microsoft.com/office/drawing/2014/main" id="{D8E3F945-8AA2-43C7-B8D8-33EA600A8046}"/>
              </a:ext>
            </a:extLst>
          </p:cNvPr>
          <p:cNvPicPr>
            <a:picLocks noChangeAspect="1"/>
          </p:cNvPicPr>
          <p:nvPr/>
        </p:nvPicPr>
        <p:blipFill>
          <a:blip r:embed="rId2"/>
          <a:stretch>
            <a:fillRect/>
          </a:stretch>
        </p:blipFill>
        <p:spPr>
          <a:xfrm>
            <a:off x="852985" y="2015367"/>
            <a:ext cx="10486029" cy="2827265"/>
          </a:xfrm>
          <a:prstGeom prst="rect">
            <a:avLst/>
          </a:prstGeom>
        </p:spPr>
      </p:pic>
    </p:spTree>
    <p:extLst>
      <p:ext uri="{BB962C8B-B14F-4D97-AF65-F5344CB8AC3E}">
        <p14:creationId xmlns:p14="http://schemas.microsoft.com/office/powerpoint/2010/main" val="3447179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3D19344-E707-42AC-9614-3A58E1B5A870}"/>
              </a:ext>
            </a:extLst>
          </p:cNvPr>
          <p:cNvGrpSpPr/>
          <p:nvPr/>
        </p:nvGrpSpPr>
        <p:grpSpPr>
          <a:xfrm>
            <a:off x="901300" y="1442048"/>
            <a:ext cx="10361647" cy="4152161"/>
            <a:chOff x="467544" y="1347614"/>
            <a:chExt cx="8208912" cy="3289508"/>
          </a:xfrm>
        </p:grpSpPr>
        <p:sp>
          <p:nvSpPr>
            <p:cNvPr id="4" name="Rectangle 3">
              <a:extLst>
                <a:ext uri="{FF2B5EF4-FFF2-40B4-BE49-F238E27FC236}">
                  <a16:creationId xmlns:a16="http://schemas.microsoft.com/office/drawing/2014/main" id="{B79A3855-E69D-47E2-8DB8-BDBD7A73107F}"/>
                </a:ext>
              </a:extLst>
            </p:cNvPr>
            <p:cNvSpPr/>
            <p:nvPr/>
          </p:nvSpPr>
          <p:spPr>
            <a:xfrm>
              <a:off x="467544"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FFFF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3">
              <a:extLst>
                <a:ext uri="{FF2B5EF4-FFF2-40B4-BE49-F238E27FC236}">
                  <a16:creationId xmlns:a16="http://schemas.microsoft.com/office/drawing/2014/main" id="{F6E84038-9087-4873-88CD-22B1598E99CB}"/>
                </a:ext>
              </a:extLst>
            </p:cNvPr>
            <p:cNvSpPr/>
            <p:nvPr/>
          </p:nvSpPr>
          <p:spPr>
            <a:xfrm flipH="1">
              <a:off x="4644008"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00206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3">
              <a:extLst>
                <a:ext uri="{FF2B5EF4-FFF2-40B4-BE49-F238E27FC236}">
                  <a16:creationId xmlns:a16="http://schemas.microsoft.com/office/drawing/2014/main" id="{56A3D809-432A-4ACC-806F-F36540600357}"/>
                </a:ext>
              </a:extLst>
            </p:cNvPr>
            <p:cNvSpPr/>
            <p:nvPr/>
          </p:nvSpPr>
          <p:spPr>
            <a:xfrm flipV="1">
              <a:off x="46754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 name="Rectangle 3">
              <a:extLst>
                <a:ext uri="{FF2B5EF4-FFF2-40B4-BE49-F238E27FC236}">
                  <a16:creationId xmlns:a16="http://schemas.microsoft.com/office/drawing/2014/main" id="{09A20BD4-7F22-4882-B049-8C2BA4041012}"/>
                </a:ext>
              </a:extLst>
            </p:cNvPr>
            <p:cNvSpPr/>
            <p:nvPr/>
          </p:nvSpPr>
          <p:spPr>
            <a:xfrm flipH="1" flipV="1">
              <a:off x="463562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id="{466E76E0-B5FC-4A9B-8E79-CB19D6623E81}"/>
                </a:ext>
              </a:extLst>
            </p:cNvPr>
            <p:cNvSpPr/>
            <p:nvPr/>
          </p:nvSpPr>
          <p:spPr>
            <a:xfrm rot="2700000">
              <a:off x="3990029" y="2417307"/>
              <a:ext cx="1157246" cy="11572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ight Triangle 8">
              <a:extLst>
                <a:ext uri="{FF2B5EF4-FFF2-40B4-BE49-F238E27FC236}">
                  <a16:creationId xmlns:a16="http://schemas.microsoft.com/office/drawing/2014/main" id="{9DEBD402-A365-436E-949C-7BED5B25CFEC}"/>
                </a:ext>
              </a:extLst>
            </p:cNvPr>
            <p:cNvSpPr/>
            <p:nvPr/>
          </p:nvSpPr>
          <p:spPr>
            <a:xfrm rot="10800000">
              <a:off x="4932040" y="2349847"/>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ight Triangle 9">
              <a:extLst>
                <a:ext uri="{FF2B5EF4-FFF2-40B4-BE49-F238E27FC236}">
                  <a16:creationId xmlns:a16="http://schemas.microsoft.com/office/drawing/2014/main" id="{F3221612-829B-4666-A332-89C7D6D31EC0}"/>
                </a:ext>
              </a:extLst>
            </p:cNvPr>
            <p:cNvSpPr/>
            <p:nvPr/>
          </p:nvSpPr>
          <p:spPr>
            <a:xfrm rot="16200000">
              <a:off x="4932040" y="3348598"/>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ight Triangle 10">
              <a:extLst>
                <a:ext uri="{FF2B5EF4-FFF2-40B4-BE49-F238E27FC236}">
                  <a16:creationId xmlns:a16="http://schemas.microsoft.com/office/drawing/2014/main" id="{A1C083E4-3C14-47F7-AD76-9FAFB1B058FE}"/>
                </a:ext>
              </a:extLst>
            </p:cNvPr>
            <p:cNvSpPr/>
            <p:nvPr/>
          </p:nvSpPr>
          <p:spPr>
            <a:xfrm>
              <a:off x="3946788" y="3369919"/>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ight Triangle 11">
              <a:extLst>
                <a:ext uri="{FF2B5EF4-FFF2-40B4-BE49-F238E27FC236}">
                  <a16:creationId xmlns:a16="http://schemas.microsoft.com/office/drawing/2014/main" id="{4392E8B0-257E-447C-8343-9B7323C5EC6D}"/>
                </a:ext>
              </a:extLst>
            </p:cNvPr>
            <p:cNvSpPr/>
            <p:nvPr/>
          </p:nvSpPr>
          <p:spPr>
            <a:xfrm rot="5400000">
              <a:off x="3939168" y="2340540"/>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3" name="Group 12">
            <a:extLst>
              <a:ext uri="{FF2B5EF4-FFF2-40B4-BE49-F238E27FC236}">
                <a16:creationId xmlns:a16="http://schemas.microsoft.com/office/drawing/2014/main" id="{0A265C77-DE86-46D8-A63A-499BDF8F5C71}"/>
              </a:ext>
            </a:extLst>
          </p:cNvPr>
          <p:cNvGrpSpPr/>
          <p:nvPr/>
        </p:nvGrpSpPr>
        <p:grpSpPr>
          <a:xfrm>
            <a:off x="1175471" y="1942737"/>
            <a:ext cx="3849111" cy="997143"/>
            <a:chOff x="2530759" y="1744032"/>
            <a:chExt cx="1681201" cy="997143"/>
          </a:xfrm>
        </p:grpSpPr>
        <p:sp>
          <p:nvSpPr>
            <p:cNvPr id="14" name="TextBox 13">
              <a:extLst>
                <a:ext uri="{FF2B5EF4-FFF2-40B4-BE49-F238E27FC236}">
                  <a16:creationId xmlns:a16="http://schemas.microsoft.com/office/drawing/2014/main" id="{A8D3CF91-1177-46EB-B111-21C102FB0011}"/>
                </a:ext>
              </a:extLst>
            </p:cNvPr>
            <p:cNvSpPr txBox="1"/>
            <p:nvPr/>
          </p:nvSpPr>
          <p:spPr>
            <a:xfrm>
              <a:off x="2530759" y="2002511"/>
              <a:ext cx="1681201" cy="7386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Reg. No: </a:t>
              </a:r>
              <a:r>
                <a:rPr lang="en-IN" sz="1400" dirty="0"/>
                <a:t>19BAI10012</a:t>
              </a:r>
            </a:p>
            <a:p>
              <a:r>
                <a:rPr lang="en-GB" altLang="ko-KR" sz="1400" dirty="0">
                  <a:solidFill>
                    <a:schemeClr val="tx1">
                      <a:lumMod val="75000"/>
                      <a:lumOff val="25000"/>
                    </a:schemeClr>
                  </a:solidFill>
                  <a:cs typeface="Arial" pitchFamily="34" charset="0"/>
                </a:rPr>
                <a:t>Email ID: kumar.prakhar2019@vitbhopal.ac.in </a:t>
              </a:r>
              <a:endParaRPr lang="ko-KR" altLang="en-US" sz="14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7D5C1536-EAFF-4C22-9933-01A80F6ABA97}"/>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KUMAR PRAKHAR</a:t>
              </a:r>
              <a:endParaRPr lang="ko-KR" altLang="en-US" sz="1400" b="1" dirty="0">
                <a:cs typeface="Arial" pitchFamily="34" charset="0"/>
              </a:endParaRPr>
            </a:p>
          </p:txBody>
        </p:sp>
      </p:grpSp>
      <p:grpSp>
        <p:nvGrpSpPr>
          <p:cNvPr id="16" name="Group 15">
            <a:extLst>
              <a:ext uri="{FF2B5EF4-FFF2-40B4-BE49-F238E27FC236}">
                <a16:creationId xmlns:a16="http://schemas.microsoft.com/office/drawing/2014/main" id="{A367072C-E621-4F0F-819D-01778CCB081D}"/>
              </a:ext>
            </a:extLst>
          </p:cNvPr>
          <p:cNvGrpSpPr/>
          <p:nvPr/>
        </p:nvGrpSpPr>
        <p:grpSpPr>
          <a:xfrm>
            <a:off x="1175471" y="4056942"/>
            <a:ext cx="4011991" cy="997143"/>
            <a:chOff x="2530759" y="1744032"/>
            <a:chExt cx="1681201" cy="997143"/>
          </a:xfrm>
        </p:grpSpPr>
        <p:sp>
          <p:nvSpPr>
            <p:cNvPr id="17" name="TextBox 16">
              <a:extLst>
                <a:ext uri="{FF2B5EF4-FFF2-40B4-BE49-F238E27FC236}">
                  <a16:creationId xmlns:a16="http://schemas.microsoft.com/office/drawing/2014/main" id="{454C3F5D-9CD8-4983-8AA6-A73BB513A27E}"/>
                </a:ext>
              </a:extLst>
            </p:cNvPr>
            <p:cNvSpPr txBox="1"/>
            <p:nvPr/>
          </p:nvSpPr>
          <p:spPr>
            <a:xfrm>
              <a:off x="2530759" y="2002511"/>
              <a:ext cx="1681201" cy="738664"/>
            </a:xfrm>
            <a:prstGeom prst="rect">
              <a:avLst/>
            </a:prstGeom>
            <a:noFill/>
          </p:spPr>
          <p:txBody>
            <a:bodyPr wrap="square" rtlCol="0">
              <a:spAutoFit/>
            </a:bodyPr>
            <a:lstStyle/>
            <a:p>
              <a:r>
                <a:rPr lang="en-US" altLang="ko-KR" sz="1400" dirty="0">
                  <a:cs typeface="Arial" pitchFamily="34" charset="0"/>
                </a:rPr>
                <a:t>Reg. No: </a:t>
              </a:r>
              <a:r>
                <a:rPr lang="en-IN" sz="1400" dirty="0"/>
                <a:t>19BAI10132</a:t>
              </a:r>
            </a:p>
            <a:p>
              <a:r>
                <a:rPr lang="en-GB" altLang="ko-KR" sz="1400" dirty="0">
                  <a:cs typeface="Arial" pitchFamily="34" charset="0"/>
                </a:rPr>
                <a:t>Email ID: ashwin.r2019@vitbhopal.ac.in </a:t>
              </a:r>
              <a:endParaRPr lang="ko-KR" altLang="en-US" sz="1400" dirty="0">
                <a:cs typeface="Arial" pitchFamily="34" charset="0"/>
              </a:endParaRPr>
            </a:p>
          </p:txBody>
        </p:sp>
        <p:sp>
          <p:nvSpPr>
            <p:cNvPr id="18" name="TextBox 17">
              <a:extLst>
                <a:ext uri="{FF2B5EF4-FFF2-40B4-BE49-F238E27FC236}">
                  <a16:creationId xmlns:a16="http://schemas.microsoft.com/office/drawing/2014/main" id="{9B386DC2-542E-415F-995F-76ED10610D66}"/>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ASHWIN R</a:t>
              </a:r>
              <a:endParaRPr lang="ko-KR" altLang="en-US" sz="1400" b="1" dirty="0">
                <a:cs typeface="Arial" pitchFamily="34" charset="0"/>
              </a:endParaRPr>
            </a:p>
          </p:txBody>
        </p:sp>
      </p:grpSp>
      <p:grpSp>
        <p:nvGrpSpPr>
          <p:cNvPr id="19" name="Group 18">
            <a:extLst>
              <a:ext uri="{FF2B5EF4-FFF2-40B4-BE49-F238E27FC236}">
                <a16:creationId xmlns:a16="http://schemas.microsoft.com/office/drawing/2014/main" id="{8576B5BF-CFA7-49E1-8215-8E4D6260AC9D}"/>
              </a:ext>
            </a:extLst>
          </p:cNvPr>
          <p:cNvGrpSpPr/>
          <p:nvPr/>
        </p:nvGrpSpPr>
        <p:grpSpPr>
          <a:xfrm>
            <a:off x="7184529" y="1944801"/>
            <a:ext cx="3967520" cy="997143"/>
            <a:chOff x="2530759" y="1744032"/>
            <a:chExt cx="1681201" cy="997143"/>
          </a:xfrm>
        </p:grpSpPr>
        <p:sp>
          <p:nvSpPr>
            <p:cNvPr id="20" name="TextBox 19">
              <a:extLst>
                <a:ext uri="{FF2B5EF4-FFF2-40B4-BE49-F238E27FC236}">
                  <a16:creationId xmlns:a16="http://schemas.microsoft.com/office/drawing/2014/main" id="{D813C49D-CF63-4A84-91BC-06CB49DA0135}"/>
                </a:ext>
              </a:extLst>
            </p:cNvPr>
            <p:cNvSpPr txBox="1"/>
            <p:nvPr/>
          </p:nvSpPr>
          <p:spPr>
            <a:xfrm>
              <a:off x="2530759" y="2002511"/>
              <a:ext cx="1681201" cy="738664"/>
            </a:xfrm>
            <a:prstGeom prst="rect">
              <a:avLst/>
            </a:prstGeom>
            <a:noFill/>
          </p:spPr>
          <p:txBody>
            <a:bodyPr wrap="square" rtlCol="0">
              <a:spAutoFit/>
            </a:bodyPr>
            <a:lstStyle/>
            <a:p>
              <a:r>
                <a:rPr lang="en-US" altLang="ko-KR" sz="1400" dirty="0">
                  <a:solidFill>
                    <a:schemeClr val="bg1"/>
                  </a:solidFill>
                  <a:cs typeface="Arial" pitchFamily="34" charset="0"/>
                </a:rPr>
                <a:t>Reg. No: </a:t>
              </a:r>
              <a:r>
                <a:rPr lang="en-IN" sz="1400" dirty="0">
                  <a:solidFill>
                    <a:schemeClr val="bg1"/>
                  </a:solidFill>
                </a:rPr>
                <a:t>19BAI10110</a:t>
              </a:r>
            </a:p>
            <a:p>
              <a:r>
                <a:rPr lang="en-GB" altLang="ko-KR" sz="1400" dirty="0">
                  <a:solidFill>
                    <a:schemeClr val="bg1"/>
                  </a:solidFill>
                  <a:cs typeface="Arial" pitchFamily="34" charset="0"/>
                </a:rPr>
                <a:t>Email ID: rajat.kaushik2019@vitbhopal.ac.in </a:t>
              </a:r>
              <a:endParaRPr lang="ko-KR" altLang="en-US" sz="1400" dirty="0">
                <a:solidFill>
                  <a:schemeClr val="bg1"/>
                </a:solidFill>
                <a:cs typeface="Arial" pitchFamily="34" charset="0"/>
              </a:endParaRPr>
            </a:p>
          </p:txBody>
        </p:sp>
        <p:sp>
          <p:nvSpPr>
            <p:cNvPr id="21" name="TextBox 20">
              <a:extLst>
                <a:ext uri="{FF2B5EF4-FFF2-40B4-BE49-F238E27FC236}">
                  <a16:creationId xmlns:a16="http://schemas.microsoft.com/office/drawing/2014/main" id="{2B81E7AA-D498-4FDE-8A92-2698CB17128D}"/>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solidFill>
                    <a:schemeClr val="bg1"/>
                  </a:solidFill>
                  <a:cs typeface="Arial" pitchFamily="34" charset="0"/>
                </a:rPr>
                <a:t>RAJAT KAUSHIK</a:t>
              </a:r>
              <a:endParaRPr lang="ko-KR" altLang="en-US" sz="14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0FB26491-39BE-4248-A870-46DA01E8E852}"/>
              </a:ext>
            </a:extLst>
          </p:cNvPr>
          <p:cNvGrpSpPr/>
          <p:nvPr/>
        </p:nvGrpSpPr>
        <p:grpSpPr>
          <a:xfrm>
            <a:off x="7184529" y="4055710"/>
            <a:ext cx="3832000" cy="997143"/>
            <a:chOff x="2530759" y="1744032"/>
            <a:chExt cx="1681201" cy="997143"/>
          </a:xfrm>
        </p:grpSpPr>
        <p:sp>
          <p:nvSpPr>
            <p:cNvPr id="23" name="TextBox 22">
              <a:extLst>
                <a:ext uri="{FF2B5EF4-FFF2-40B4-BE49-F238E27FC236}">
                  <a16:creationId xmlns:a16="http://schemas.microsoft.com/office/drawing/2014/main" id="{ABADAE42-59ED-4E27-ABA1-9FDAFCCD67B5}"/>
                </a:ext>
              </a:extLst>
            </p:cNvPr>
            <p:cNvSpPr txBox="1"/>
            <p:nvPr/>
          </p:nvSpPr>
          <p:spPr>
            <a:xfrm>
              <a:off x="2530759" y="2002511"/>
              <a:ext cx="1681201" cy="738664"/>
            </a:xfrm>
            <a:prstGeom prst="rect">
              <a:avLst/>
            </a:prstGeom>
            <a:noFill/>
          </p:spPr>
          <p:txBody>
            <a:bodyPr wrap="square" rtlCol="0">
              <a:spAutoFit/>
            </a:bodyPr>
            <a:lstStyle/>
            <a:p>
              <a:r>
                <a:rPr lang="en-US" altLang="ko-KR" sz="1400" dirty="0">
                  <a:cs typeface="Arial" pitchFamily="34" charset="0"/>
                </a:rPr>
                <a:t>Reg. No: </a:t>
              </a:r>
              <a:r>
                <a:rPr lang="en-IN" sz="1400" dirty="0"/>
                <a:t>19BAI10157</a:t>
              </a:r>
            </a:p>
            <a:p>
              <a:r>
                <a:rPr lang="en-GB" altLang="ko-KR" sz="1400" dirty="0">
                  <a:cs typeface="Arial" pitchFamily="34" charset="0"/>
                </a:rPr>
                <a:t>Email ID: faizan.mirza2019@vitbhopal.ac.in </a:t>
              </a:r>
              <a:endParaRPr lang="ko-KR" altLang="en-US" sz="1400" dirty="0">
                <a:cs typeface="Arial" pitchFamily="34" charset="0"/>
              </a:endParaRPr>
            </a:p>
          </p:txBody>
        </p:sp>
        <p:sp>
          <p:nvSpPr>
            <p:cNvPr id="24" name="TextBox 23">
              <a:extLst>
                <a:ext uri="{FF2B5EF4-FFF2-40B4-BE49-F238E27FC236}">
                  <a16:creationId xmlns:a16="http://schemas.microsoft.com/office/drawing/2014/main" id="{1DD63E02-3314-4BBB-AED7-C1986FEA6A43}"/>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FAIZAN MIRZA</a:t>
              </a:r>
              <a:endParaRPr lang="ko-KR" altLang="en-US" sz="1400" b="1" dirty="0">
                <a:cs typeface="Arial" pitchFamily="34" charset="0"/>
              </a:endParaRPr>
            </a:p>
          </p:txBody>
        </p:sp>
      </p:grpSp>
      <p:sp>
        <p:nvSpPr>
          <p:cNvPr id="25" name="TextBox 24">
            <a:extLst>
              <a:ext uri="{FF2B5EF4-FFF2-40B4-BE49-F238E27FC236}">
                <a16:creationId xmlns:a16="http://schemas.microsoft.com/office/drawing/2014/main" id="{441199DD-59A3-487B-951A-94B0905D058D}"/>
              </a:ext>
            </a:extLst>
          </p:cNvPr>
          <p:cNvSpPr txBox="1"/>
          <p:nvPr/>
        </p:nvSpPr>
        <p:spPr>
          <a:xfrm>
            <a:off x="5283334" y="3194962"/>
            <a:ext cx="1597576" cy="646331"/>
          </a:xfrm>
          <a:prstGeom prst="rect">
            <a:avLst/>
          </a:prstGeom>
          <a:noFill/>
          <a:ln w="3175">
            <a:noFill/>
          </a:ln>
        </p:spPr>
        <p:txBody>
          <a:bodyPr wrap="square" rtlCol="0" anchor="ctr">
            <a:spAutoFit/>
          </a:bodyPr>
          <a:lstStyle/>
          <a:p>
            <a:pPr algn="ctr"/>
            <a:r>
              <a:rPr lang="en-US" altLang="ko-KR" sz="3600" b="1" dirty="0">
                <a:solidFill>
                  <a:schemeClr val="bg1"/>
                </a:solidFill>
                <a:cs typeface="Arial" pitchFamily="34" charset="0"/>
              </a:rPr>
              <a:t>TEAM</a:t>
            </a:r>
            <a:endParaRPr lang="ko-KR" altLang="en-US" sz="3600" b="1" dirty="0">
              <a:solidFill>
                <a:schemeClr val="bg1"/>
              </a:solidFill>
              <a:cs typeface="Arial" pitchFamily="34" charset="0"/>
            </a:endParaRPr>
          </a:p>
        </p:txBody>
      </p:sp>
      <p:sp>
        <p:nvSpPr>
          <p:cNvPr id="27" name="TextBox 26"/>
          <p:cNvSpPr txBox="1"/>
          <p:nvPr/>
        </p:nvSpPr>
        <p:spPr>
          <a:xfrm>
            <a:off x="3455906" y="5857982"/>
            <a:ext cx="5280189" cy="830997"/>
          </a:xfrm>
          <a:prstGeom prst="rect">
            <a:avLst/>
          </a:prstGeom>
          <a:noFill/>
        </p:spPr>
        <p:txBody>
          <a:bodyPr wrap="square" rtlCol="0">
            <a:spAutoFit/>
          </a:bodyPr>
          <a:lstStyle/>
          <a:p>
            <a:pPr algn="ctr"/>
            <a:r>
              <a:rPr lang="en-GB" sz="2400" b="1" dirty="0">
                <a:latin typeface="Californian FB" panose="0207040306080B030204" pitchFamily="18" charset="0"/>
              </a:rPr>
              <a:t>Our Guide</a:t>
            </a:r>
            <a:r>
              <a:rPr lang="en-GB" sz="2000" b="1" dirty="0">
                <a:latin typeface="Californian FB" panose="0207040306080B030204" pitchFamily="18" charset="0"/>
              </a:rPr>
              <a:t>: Dr. S. Sountharrajan</a:t>
            </a:r>
          </a:p>
          <a:p>
            <a:pPr algn="ctr"/>
            <a:r>
              <a:rPr lang="en-GB" sz="2400" b="1" dirty="0">
                <a:latin typeface="Californian FB" panose="0207040306080B030204" pitchFamily="18" charset="0"/>
              </a:rPr>
              <a:t>Email ID</a:t>
            </a:r>
            <a:r>
              <a:rPr lang="en-GB" sz="2000" b="1" dirty="0">
                <a:latin typeface="Californian FB" panose="0207040306080B030204" pitchFamily="18" charset="0"/>
              </a:rPr>
              <a:t>: s.sountharrajan@vitbhopal.ac.in</a:t>
            </a:r>
            <a:endParaRPr lang="en-IN" sz="2000" b="1" dirty="0">
              <a:latin typeface="Californian FB" panose="0207040306080B030204" pitchFamily="18" charset="0"/>
            </a:endParaRPr>
          </a:p>
        </p:txBody>
      </p:sp>
      <p:sp>
        <p:nvSpPr>
          <p:cNvPr id="26" name="TextBox 25"/>
          <p:cNvSpPr txBox="1"/>
          <p:nvPr/>
        </p:nvSpPr>
        <p:spPr>
          <a:xfrm>
            <a:off x="3846545" y="291926"/>
            <a:ext cx="4498911" cy="923330"/>
          </a:xfrm>
          <a:prstGeom prst="rect">
            <a:avLst/>
          </a:prstGeom>
          <a:noFill/>
        </p:spPr>
        <p:txBody>
          <a:bodyPr wrap="square" rtlCol="0">
            <a:spAutoFit/>
          </a:bodyPr>
          <a:lstStyle/>
          <a:p>
            <a:pPr algn="ctr"/>
            <a:r>
              <a:rPr lang="en-GB" sz="5400" b="1" dirty="0">
                <a:latin typeface="Eras Demi ITC" panose="020B0805030504020804" pitchFamily="34" charset="0"/>
              </a:rPr>
              <a:t>Our Team</a:t>
            </a:r>
            <a:endParaRPr lang="en-IN" sz="5400" b="1" dirty="0">
              <a:latin typeface="Eras Demi ITC" panose="020B0805030504020804" pitchFamily="34" charset="0"/>
            </a:endParaRPr>
          </a:p>
        </p:txBody>
      </p:sp>
    </p:spTree>
    <p:extLst>
      <p:ext uri="{BB962C8B-B14F-4D97-AF65-F5344CB8AC3E}">
        <p14:creationId xmlns:p14="http://schemas.microsoft.com/office/powerpoint/2010/main" val="2775282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b="1" dirty="0">
                <a:latin typeface="Eras Demi ITC" panose="020B0805030504020804" pitchFamily="34" charset="0"/>
              </a:rPr>
              <a:t>Input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7676"/>
            <a:ext cx="12192000" cy="2536765"/>
          </a:xfrm>
          <a:prstGeom prst="rect">
            <a:avLst/>
          </a:prstGeom>
        </p:spPr>
      </p:pic>
      <p:sp>
        <p:nvSpPr>
          <p:cNvPr id="11" name="TextBox 10"/>
          <p:cNvSpPr txBox="1"/>
          <p:nvPr/>
        </p:nvSpPr>
        <p:spPr>
          <a:xfrm>
            <a:off x="1676400" y="5769207"/>
            <a:ext cx="8839200" cy="923330"/>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prstClr val="black"/>
                </a:solidFill>
                <a:effectLst/>
                <a:uLnTx/>
                <a:uFillTx/>
                <a:latin typeface="Arial"/>
                <a:cs typeface="+mn-cs"/>
              </a:rPr>
              <a:t>Note: To get stock predictions, we have to give the stock symbol as the input.</a:t>
            </a:r>
            <a:br>
              <a:rPr kumimoji="0" lang="en-IN" sz="1800" b="1" i="1" u="none" strike="noStrike" kern="1200" cap="none" spc="0" normalizeH="0" baseline="0" noProof="0" dirty="0">
                <a:ln>
                  <a:noFill/>
                </a:ln>
                <a:solidFill>
                  <a:prstClr val="black"/>
                </a:solidFill>
                <a:effectLst/>
                <a:uLnTx/>
                <a:uFillTx/>
                <a:latin typeface="Arial"/>
                <a:cs typeface="+mn-cs"/>
              </a:rPr>
            </a:br>
            <a:r>
              <a:rPr kumimoji="0" lang="en-IN" sz="1800" b="1" i="1" u="none" strike="noStrike" kern="1200" cap="none" spc="0" normalizeH="0" baseline="0" noProof="0" dirty="0">
                <a:ln>
                  <a:noFill/>
                </a:ln>
                <a:solidFill>
                  <a:prstClr val="black"/>
                </a:solidFill>
                <a:effectLst/>
                <a:uLnTx/>
                <a:uFillTx/>
                <a:latin typeface="Arial"/>
                <a:cs typeface="+mn-cs"/>
              </a:rPr>
              <a:t>E.g. 1: </a:t>
            </a:r>
            <a:r>
              <a:rPr kumimoji="0" lang="it-IT" sz="1800" b="1" i="1" u="none" strike="noStrike" kern="1200" cap="none" spc="0" normalizeH="0" baseline="0" noProof="0" dirty="0">
                <a:ln>
                  <a:noFill/>
                </a:ln>
                <a:solidFill>
                  <a:prstClr val="black"/>
                </a:solidFill>
                <a:effectLst/>
                <a:uLnTx/>
                <a:uFillTx/>
                <a:latin typeface="Arial"/>
                <a:cs typeface="+mn-cs"/>
              </a:rPr>
              <a:t>Aditya Birla Capital Limited – ABCAPITAL</a:t>
            </a:r>
          </a:p>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prstClr val="black"/>
                </a:solidFill>
                <a:effectLst/>
                <a:uLnTx/>
                <a:uFillTx/>
                <a:latin typeface="Arial"/>
                <a:cs typeface="+mn-cs"/>
              </a:rPr>
              <a:t>E.g. 2: Reliance Industries Limited – RELIANCE</a:t>
            </a:r>
          </a:p>
        </p:txBody>
      </p:sp>
    </p:spTree>
    <p:extLst>
      <p:ext uri="{BB962C8B-B14F-4D97-AF65-F5344CB8AC3E}">
        <p14:creationId xmlns:p14="http://schemas.microsoft.com/office/powerpoint/2010/main" val="3932825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2E8000-3B24-4230-8531-7ADB0B94E856}"/>
              </a:ext>
            </a:extLst>
          </p:cNvPr>
          <p:cNvSpPr>
            <a:spLocks noGrp="1"/>
          </p:cNvSpPr>
          <p:nvPr>
            <p:ph type="body" sz="quarter" idx="10"/>
          </p:nvPr>
        </p:nvSpPr>
        <p:spPr/>
        <p:txBody>
          <a:bodyPr/>
          <a:lstStyle/>
          <a:p>
            <a:r>
              <a:rPr lang="en-IN" dirty="0">
                <a:latin typeface="Eras Demi ITC" panose="020B0805030504020804" pitchFamily="34" charset="0"/>
              </a:rPr>
              <a:t>Data</a:t>
            </a:r>
          </a:p>
        </p:txBody>
      </p:sp>
      <p:pic>
        <p:nvPicPr>
          <p:cNvPr id="4" name="Picture 3">
            <a:extLst>
              <a:ext uri="{FF2B5EF4-FFF2-40B4-BE49-F238E27FC236}">
                <a16:creationId xmlns:a16="http://schemas.microsoft.com/office/drawing/2014/main" id="{958BF901-9B9C-45E8-B437-6E8854AFE6E1}"/>
              </a:ext>
            </a:extLst>
          </p:cNvPr>
          <p:cNvPicPr>
            <a:picLocks noChangeAspect="1"/>
          </p:cNvPicPr>
          <p:nvPr/>
        </p:nvPicPr>
        <p:blipFill>
          <a:blip r:embed="rId2"/>
          <a:stretch>
            <a:fillRect/>
          </a:stretch>
        </p:blipFill>
        <p:spPr>
          <a:xfrm>
            <a:off x="422418" y="1310131"/>
            <a:ext cx="11347163" cy="4976291"/>
          </a:xfrm>
          <a:prstGeom prst="rect">
            <a:avLst/>
          </a:prstGeom>
        </p:spPr>
      </p:pic>
      <p:sp>
        <p:nvSpPr>
          <p:cNvPr id="5" name="Rectangle 4">
            <a:extLst>
              <a:ext uri="{FF2B5EF4-FFF2-40B4-BE49-F238E27FC236}">
                <a16:creationId xmlns:a16="http://schemas.microsoft.com/office/drawing/2014/main" id="{998E8D05-2300-42AC-8718-B422480030F9}"/>
              </a:ext>
            </a:extLst>
          </p:cNvPr>
          <p:cNvSpPr/>
          <p:nvPr/>
        </p:nvSpPr>
        <p:spPr>
          <a:xfrm>
            <a:off x="6095999" y="2268415"/>
            <a:ext cx="515816" cy="3569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13732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A9C555E5-A4F9-44E1-9A55-3369CD2D4C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8058" y="643466"/>
            <a:ext cx="2785533" cy="5571066"/>
          </a:xfrm>
          <a:prstGeom prst="rect">
            <a:avLst/>
          </a:prstGeom>
        </p:spPr>
      </p:pic>
      <p:cxnSp>
        <p:nvCxnSpPr>
          <p:cNvPr id="19"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10;&#10;Description automatically generated">
            <a:extLst>
              <a:ext uri="{FF2B5EF4-FFF2-40B4-BE49-F238E27FC236}">
                <a16:creationId xmlns:a16="http://schemas.microsoft.com/office/drawing/2014/main" id="{146B61E2-44FE-46DF-9D50-F531A4C697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8408" y="643467"/>
            <a:ext cx="2785533" cy="5571066"/>
          </a:xfrm>
          <a:prstGeom prst="rect">
            <a:avLst/>
          </a:prstGeom>
        </p:spPr>
      </p:pic>
    </p:spTree>
    <p:extLst>
      <p:ext uri="{BB962C8B-B14F-4D97-AF65-F5344CB8AC3E}">
        <p14:creationId xmlns:p14="http://schemas.microsoft.com/office/powerpoint/2010/main" val="307957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b="1" dirty="0">
                <a:latin typeface="Eras Demi ITC" panose="020B0805030504020804" pitchFamily="34" charset="0"/>
              </a:rPr>
              <a:t>Result and Discussion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9200"/>
            <a:ext cx="12192000" cy="4226219"/>
          </a:xfrm>
          <a:prstGeom prst="rect">
            <a:avLst/>
          </a:prstGeom>
        </p:spPr>
      </p:pic>
    </p:spTree>
    <p:extLst>
      <p:ext uri="{BB962C8B-B14F-4D97-AF65-F5344CB8AC3E}">
        <p14:creationId xmlns:p14="http://schemas.microsoft.com/office/powerpoint/2010/main" val="3765621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5321"/>
            <a:ext cx="12192000" cy="4303059"/>
          </a:xfrm>
          <a:prstGeom prst="rect">
            <a:avLst/>
          </a:prstGeom>
        </p:spPr>
      </p:pic>
    </p:spTree>
    <p:extLst>
      <p:ext uri="{BB962C8B-B14F-4D97-AF65-F5344CB8AC3E}">
        <p14:creationId xmlns:p14="http://schemas.microsoft.com/office/powerpoint/2010/main" val="156678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b="1" dirty="0">
                <a:latin typeface="Eras Demi ITC" panose="020B0805030504020804" pitchFamily="34" charset="0"/>
              </a:rPr>
              <a:t>Plot Graph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78" y="1346033"/>
            <a:ext cx="11755897" cy="5202812"/>
          </a:xfrm>
          <a:prstGeom prst="rect">
            <a:avLst/>
          </a:prstGeom>
        </p:spPr>
      </p:pic>
    </p:spTree>
    <p:extLst>
      <p:ext uri="{BB962C8B-B14F-4D97-AF65-F5344CB8AC3E}">
        <p14:creationId xmlns:p14="http://schemas.microsoft.com/office/powerpoint/2010/main" val="4323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405708"/>
            <a:ext cx="11573197" cy="724247"/>
          </a:xfrm>
        </p:spPr>
        <p:txBody>
          <a:bodyPr/>
          <a:lstStyle/>
          <a:p>
            <a:r>
              <a:rPr lang="en-IN" b="1" dirty="0">
                <a:latin typeface="Eras Demi ITC" panose="020B0805030504020804" pitchFamily="34" charset="0"/>
              </a:rPr>
              <a:t>Testing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0216"/>
            <a:ext cx="12192000" cy="1843376"/>
          </a:xfrm>
          <a:prstGeom prst="rect">
            <a:avLst/>
          </a:prstGeom>
        </p:spPr>
      </p:pic>
      <p:sp>
        <p:nvSpPr>
          <p:cNvPr id="10" name="TextBox 9"/>
          <p:cNvSpPr txBox="1"/>
          <p:nvPr/>
        </p:nvSpPr>
        <p:spPr>
          <a:xfrm>
            <a:off x="1097280" y="5704114"/>
            <a:ext cx="9997440" cy="923330"/>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prstClr val="black"/>
                </a:solidFill>
                <a:effectLst/>
                <a:uLnTx/>
                <a:uFillTx/>
                <a:latin typeface="Arial"/>
                <a:cs typeface="+mn-cs"/>
              </a:rPr>
              <a:t>Note: Here we split data into “Train” and “Test”.</a:t>
            </a:r>
            <a:br>
              <a:rPr kumimoji="0" lang="en-IN" sz="1800" b="1" i="1" u="none" strike="noStrike" kern="1200" cap="none" spc="0" normalizeH="0" baseline="0" noProof="0" dirty="0">
                <a:ln>
                  <a:noFill/>
                </a:ln>
                <a:solidFill>
                  <a:prstClr val="black"/>
                </a:solidFill>
                <a:effectLst/>
                <a:uLnTx/>
                <a:uFillTx/>
                <a:latin typeface="Arial"/>
                <a:cs typeface="+mn-cs"/>
              </a:rPr>
            </a:br>
            <a:r>
              <a:rPr kumimoji="0" lang="en-IN" sz="1800" b="1" i="1" u="none" strike="noStrike" kern="1200" cap="none" spc="0" normalizeH="0" baseline="0" noProof="0" dirty="0">
                <a:ln>
                  <a:noFill/>
                </a:ln>
                <a:solidFill>
                  <a:prstClr val="black"/>
                </a:solidFill>
                <a:effectLst/>
                <a:uLnTx/>
                <a:uFillTx/>
                <a:latin typeface="Arial"/>
                <a:cs typeface="+mn-cs"/>
              </a:rPr>
              <a:t>A Training Set is implemented to build up a model, while a Test Set is to validate the model built.</a:t>
            </a:r>
          </a:p>
        </p:txBody>
      </p:sp>
    </p:spTree>
    <p:extLst>
      <p:ext uri="{BB962C8B-B14F-4D97-AF65-F5344CB8AC3E}">
        <p14:creationId xmlns:p14="http://schemas.microsoft.com/office/powerpoint/2010/main" val="2930285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7249"/>
            <a:ext cx="12192000" cy="5819103"/>
          </a:xfrm>
          <a:prstGeom prst="rect">
            <a:avLst/>
          </a:prstGeom>
        </p:spPr>
      </p:pic>
    </p:spTree>
    <p:extLst>
      <p:ext uri="{BB962C8B-B14F-4D97-AF65-F5344CB8AC3E}">
        <p14:creationId xmlns:p14="http://schemas.microsoft.com/office/powerpoint/2010/main" val="2783716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56" y="294220"/>
            <a:ext cx="9843750" cy="6369901"/>
          </a:xfrm>
          <a:prstGeom prst="rect">
            <a:avLst/>
          </a:prstGeom>
        </p:spPr>
      </p:pic>
    </p:spTree>
    <p:extLst>
      <p:ext uri="{BB962C8B-B14F-4D97-AF65-F5344CB8AC3E}">
        <p14:creationId xmlns:p14="http://schemas.microsoft.com/office/powerpoint/2010/main" val="1544876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511" t="66282" r="1124"/>
          <a:stretch/>
        </p:blipFill>
        <p:spPr>
          <a:xfrm>
            <a:off x="631371" y="2272811"/>
            <a:ext cx="10929257" cy="2312377"/>
          </a:xfrm>
          <a:prstGeom prst="rect">
            <a:avLst/>
          </a:prstGeom>
        </p:spPr>
      </p:pic>
      <p:sp>
        <p:nvSpPr>
          <p:cNvPr id="7" name="Text Placeholder 6">
            <a:extLst>
              <a:ext uri="{FF2B5EF4-FFF2-40B4-BE49-F238E27FC236}">
                <a16:creationId xmlns:a16="http://schemas.microsoft.com/office/drawing/2014/main" id="{F42C531D-DD78-44F5-9E11-78B9341C372B}"/>
              </a:ext>
            </a:extLst>
          </p:cNvPr>
          <p:cNvSpPr>
            <a:spLocks noGrp="1"/>
          </p:cNvSpPr>
          <p:nvPr>
            <p:ph type="body" sz="quarter" idx="10"/>
          </p:nvPr>
        </p:nvSpPr>
        <p:spPr/>
        <p:txBody>
          <a:bodyPr/>
          <a:lstStyle/>
          <a:p>
            <a:r>
              <a:rPr lang="en-IN" dirty="0">
                <a:latin typeface="Eras Demi ITC" panose="020B0805030504020804" pitchFamily="34" charset="0"/>
              </a:rPr>
              <a:t>ERROR</a:t>
            </a:r>
          </a:p>
        </p:txBody>
      </p:sp>
    </p:spTree>
    <p:extLst>
      <p:ext uri="{BB962C8B-B14F-4D97-AF65-F5344CB8AC3E}">
        <p14:creationId xmlns:p14="http://schemas.microsoft.com/office/powerpoint/2010/main" val="425506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339725"/>
            <a:ext cx="11572875" cy="723900"/>
          </a:xfrm>
          <a:prstGeom prst="rect">
            <a:avLst/>
          </a:prstGeom>
        </p:spPr>
        <p:txBody>
          <a:bodyPr>
            <a:normAutofit/>
          </a:bodyPr>
          <a:lstStyle/>
          <a:p>
            <a:pPr marL="0" indent="0">
              <a:buNone/>
            </a:pPr>
            <a:r>
              <a:rPr lang="en-US" sz="4400" b="1" dirty="0">
                <a:latin typeface="Eras Demi ITC" panose="020B0805030504020804" pitchFamily="34" charset="0"/>
              </a:rPr>
              <a:t>Problem Statement</a:t>
            </a:r>
          </a:p>
        </p:txBody>
      </p:sp>
      <p:pic>
        <p:nvPicPr>
          <p:cNvPr id="31" name="Picture Placeholder 30"/>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30707" r="30707" b="6928"/>
          <a:stretch/>
        </p:blipFill>
        <p:spPr>
          <a:xfrm>
            <a:off x="11252200" y="2732088"/>
            <a:ext cx="939800" cy="1508125"/>
          </a:xfrm>
          <a:prstGeom prst="rect">
            <a:avLst/>
          </a:prstGeom>
        </p:spPr>
      </p:pic>
      <p:sp>
        <p:nvSpPr>
          <p:cNvPr id="59" name="TextBox 58">
            <a:extLst>
              <a:ext uri="{FF2B5EF4-FFF2-40B4-BE49-F238E27FC236}">
                <a16:creationId xmlns:a16="http://schemas.microsoft.com/office/drawing/2014/main" id="{07D3DBBA-E280-4B12-8546-59764132AF04}"/>
              </a:ext>
            </a:extLst>
          </p:cNvPr>
          <p:cNvSpPr txBox="1"/>
          <p:nvPr/>
        </p:nvSpPr>
        <p:spPr>
          <a:xfrm>
            <a:off x="510687" y="1300927"/>
            <a:ext cx="7408669" cy="2554545"/>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Mangal" panose="02040503050203030202" pitchFamily="18" charset="0"/>
              </a:rPr>
              <a:t>Before an investor invests in any stock, he needs to be aware how the stock market behaves. Investing in a good stock but at a bad time can have disastrous results, while investment in a mediocre stock at the right time can bear profits. Financial investors of today are facing this problem of trading as they do not properly understand as to which stocks to buy or which stocks to sell in order to get optimum profits.</a:t>
            </a:r>
          </a:p>
          <a:p>
            <a:endParaRPr lang="en-US" sz="2000" dirty="0">
              <a:latin typeface="Bahnschrift" panose="020B0502040204020203" pitchFamily="34" charset="0"/>
              <a:cs typeface="Aldhabi" panose="020B0604020202020204" pitchFamily="2" charset="-78"/>
            </a:endParaRPr>
          </a:p>
        </p:txBody>
      </p:sp>
      <p:sp>
        <p:nvSpPr>
          <p:cNvPr id="60" name="TextBox 59">
            <a:extLst>
              <a:ext uri="{FF2B5EF4-FFF2-40B4-BE49-F238E27FC236}">
                <a16:creationId xmlns:a16="http://schemas.microsoft.com/office/drawing/2014/main" id="{CD6D5849-A580-45F7-98A4-7AD4914BDA5A}"/>
              </a:ext>
            </a:extLst>
          </p:cNvPr>
          <p:cNvSpPr txBox="1"/>
          <p:nvPr/>
        </p:nvSpPr>
        <p:spPr>
          <a:xfrm>
            <a:off x="380059" y="3977529"/>
            <a:ext cx="3393097" cy="1938992"/>
          </a:xfrm>
          <a:prstGeom prst="rect">
            <a:avLst/>
          </a:prstGeom>
          <a:noFill/>
        </p:spPr>
        <p:txBody>
          <a:bodyPr wrap="square">
            <a:spAutoFit/>
          </a:bodyPr>
          <a:lstStyle/>
          <a:p>
            <a:r>
              <a:rPr lang="en-US" sz="2000" b="1" dirty="0">
                <a:latin typeface="Bahnschrift" panose="020B0502040204020203" pitchFamily="34" charset="0"/>
                <a:cs typeface="Aldhabi" panose="020B0604020202020204" pitchFamily="2" charset="-78"/>
              </a:rPr>
              <a:t>In this project, we’ll use AutoRegressive Integrated Moving Average (ARIMA) to forecast future stock prices of companies listed at the National Stock Exchange.</a:t>
            </a:r>
          </a:p>
        </p:txBody>
      </p:sp>
    </p:spTree>
    <p:extLst>
      <p:ext uri="{BB962C8B-B14F-4D97-AF65-F5344CB8AC3E}">
        <p14:creationId xmlns:p14="http://schemas.microsoft.com/office/powerpoint/2010/main" val="3600572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10;&#10;Description automatically generated">
            <a:extLst>
              <a:ext uri="{FF2B5EF4-FFF2-40B4-BE49-F238E27FC236}">
                <a16:creationId xmlns:a16="http://schemas.microsoft.com/office/drawing/2014/main" id="{8534D9C2-B6EE-4692-988E-3F4C4C9983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3160" y="643467"/>
            <a:ext cx="2785533" cy="5571066"/>
          </a:xfrm>
          <a:prstGeom prst="rect">
            <a:avLst/>
          </a:prstGeom>
        </p:spPr>
      </p:pic>
      <p:sp>
        <p:nvSpPr>
          <p:cNvPr id="23" name="Rectangle 18">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10;&#10;Description automatically generated">
            <a:extLst>
              <a:ext uri="{FF2B5EF4-FFF2-40B4-BE49-F238E27FC236}">
                <a16:creationId xmlns:a16="http://schemas.microsoft.com/office/drawing/2014/main" id="{F029BDE2-3308-47AA-99A4-11D09091B5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3305" y="643467"/>
            <a:ext cx="2785533" cy="5571066"/>
          </a:xfrm>
          <a:prstGeom prst="rect">
            <a:avLst/>
          </a:prstGeom>
        </p:spPr>
      </p:pic>
    </p:spTree>
    <p:extLst>
      <p:ext uri="{BB962C8B-B14F-4D97-AF65-F5344CB8AC3E}">
        <p14:creationId xmlns:p14="http://schemas.microsoft.com/office/powerpoint/2010/main" val="311891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E17A8B33-D2EA-4803-AE15-3FE0CE86D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2841" y="965199"/>
            <a:ext cx="2463800" cy="4927601"/>
          </a:xfrm>
          <a:prstGeom prst="rect">
            <a:avLst/>
          </a:prstGeom>
        </p:spPr>
      </p:pic>
      <p:sp>
        <p:nvSpPr>
          <p:cNvPr id="36" name="Rectangle 35">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 letter&#10;&#10;Description automatically generated">
            <a:extLst>
              <a:ext uri="{FF2B5EF4-FFF2-40B4-BE49-F238E27FC236}">
                <a16:creationId xmlns:a16="http://schemas.microsoft.com/office/drawing/2014/main" id="{EE5EFE5F-3602-4A93-B658-03369D0683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6002" y="965199"/>
            <a:ext cx="2464308" cy="4928616"/>
          </a:xfrm>
          <a:prstGeom prst="rect">
            <a:avLst/>
          </a:prstGeom>
        </p:spPr>
      </p:pic>
      <p:sp>
        <p:nvSpPr>
          <p:cNvPr id="38" name="Rectangle 37">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 letter&#10;&#10;Description automatically generated">
            <a:extLst>
              <a:ext uri="{FF2B5EF4-FFF2-40B4-BE49-F238E27FC236}">
                <a16:creationId xmlns:a16="http://schemas.microsoft.com/office/drawing/2014/main" id="{BEEEECAF-EAE8-414E-BBE6-D1058C80B9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2221" y="965199"/>
            <a:ext cx="2463800" cy="4927601"/>
          </a:xfrm>
          <a:prstGeom prst="rect">
            <a:avLst/>
          </a:prstGeom>
        </p:spPr>
      </p:pic>
    </p:spTree>
    <p:extLst>
      <p:ext uri="{BB962C8B-B14F-4D97-AF65-F5344CB8AC3E}">
        <p14:creationId xmlns:p14="http://schemas.microsoft.com/office/powerpoint/2010/main" val="1458460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346D22-EF4F-418D-83C2-369F0CEC7371}"/>
              </a:ext>
            </a:extLst>
          </p:cNvPr>
          <p:cNvSpPr>
            <a:spLocks noGrp="1"/>
          </p:cNvSpPr>
          <p:nvPr>
            <p:ph type="body" sz="quarter" idx="4294967295"/>
          </p:nvPr>
        </p:nvSpPr>
        <p:spPr>
          <a:xfrm>
            <a:off x="1213122" y="2247655"/>
            <a:ext cx="3712078" cy="1181344"/>
          </a:xfrm>
          <a:prstGeom prst="rect">
            <a:avLst/>
          </a:prstGeom>
        </p:spPr>
        <p:txBody>
          <a:bodyPr anchor="ctr"/>
          <a:lstStyle/>
          <a:p>
            <a:pPr marL="0" indent="0" algn="ctr">
              <a:buNone/>
            </a:pPr>
            <a:r>
              <a:rPr lang="en-IN" sz="3600" b="1" dirty="0">
                <a:solidFill>
                  <a:schemeClr val="bg1"/>
                </a:solidFill>
                <a:latin typeface="Eras Bold ITC" panose="020B0907030504020204" pitchFamily="34" charset="0"/>
              </a:rPr>
              <a:t>CONCLUSION</a:t>
            </a:r>
          </a:p>
        </p:txBody>
      </p:sp>
      <p:sp>
        <p:nvSpPr>
          <p:cNvPr id="5" name="TextBox 4">
            <a:extLst>
              <a:ext uri="{FF2B5EF4-FFF2-40B4-BE49-F238E27FC236}">
                <a16:creationId xmlns:a16="http://schemas.microsoft.com/office/drawing/2014/main" id="{06950362-784B-4AB1-8830-9BCD299BCE98}"/>
              </a:ext>
            </a:extLst>
          </p:cNvPr>
          <p:cNvSpPr txBox="1"/>
          <p:nvPr/>
        </p:nvSpPr>
        <p:spPr>
          <a:xfrm>
            <a:off x="214710" y="3895310"/>
            <a:ext cx="8103203" cy="2308324"/>
          </a:xfrm>
          <a:prstGeom prst="rect">
            <a:avLst/>
          </a:prstGeom>
          <a:solidFill>
            <a:schemeClr val="bg1">
              <a:lumMod val="85000"/>
            </a:schemeClr>
          </a:solidFill>
        </p:spPr>
        <p:txBody>
          <a:bodyPr wrap="square">
            <a:spAutoFit/>
          </a:bodyPr>
          <a:lstStyle/>
          <a:p>
            <a:pPr algn="just"/>
            <a:r>
              <a:rPr lang="en-US" sz="1800" dirty="0">
                <a:solidFill>
                  <a:srgbClr val="000000"/>
                </a:solidFill>
                <a:effectLst/>
                <a:latin typeface="Times New Roman" panose="02020603050405020304" pitchFamily="18" charset="0"/>
                <a:ea typeface="Times New Roman" panose="02020603050405020304" pitchFamily="18" charset="0"/>
              </a:rPr>
              <a:t>In this project, we have used AutoRegressive Integrated Moving Average (ARIMA) to forecast future stock prices of companies listed at the National Stock Exchange.</a:t>
            </a:r>
            <a:r>
              <a:rPr lang="en-US" sz="1800" dirty="0">
                <a:effectLst/>
                <a:latin typeface="Times New Roman" panose="02020603050405020304" pitchFamily="18" charset="0"/>
                <a:ea typeface="Times New Roman" panose="02020603050405020304" pitchFamily="18" charset="0"/>
              </a:rPr>
              <a:t> The experimental results obtained with best ARIMA model demonstrated the potential of ARIMA models to predict stock prices satisfactory on short-term basis.</a:t>
            </a:r>
            <a:r>
              <a:rPr lang="en-US" sz="1800" kern="1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 project could give the investor the data using which he can make decisions regarding investment in the stock market. With the obtained results from ARIMA model it can be concluded that ARIMA can compete reasonably with the emerging new forecasting techniques for short-term predictions.</a:t>
            </a:r>
            <a:endParaRPr lang="en-IN" dirty="0"/>
          </a:p>
        </p:txBody>
      </p:sp>
      <p:pic>
        <p:nvPicPr>
          <p:cNvPr id="7" name="Picture 6" descr="Graphical user interface, application, Teams&#10;&#10;Description automatically generated">
            <a:extLst>
              <a:ext uri="{FF2B5EF4-FFF2-40B4-BE49-F238E27FC236}">
                <a16:creationId xmlns:a16="http://schemas.microsoft.com/office/drawing/2014/main" id="{3BDF2F3B-94B0-45EF-8749-401123A51D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436" b="6409"/>
          <a:stretch/>
        </p:blipFill>
        <p:spPr>
          <a:xfrm>
            <a:off x="8317913" y="474783"/>
            <a:ext cx="3429000" cy="5908431"/>
          </a:xfrm>
          <a:prstGeom prst="rect">
            <a:avLst/>
          </a:prstGeom>
        </p:spPr>
      </p:pic>
    </p:spTree>
    <p:extLst>
      <p:ext uri="{BB962C8B-B14F-4D97-AF65-F5344CB8AC3E}">
        <p14:creationId xmlns:p14="http://schemas.microsoft.com/office/powerpoint/2010/main" val="4070846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7210425" y="3031704"/>
            <a:ext cx="4981575" cy="1154162"/>
          </a:xfrm>
          <a:prstGeom prst="rect">
            <a:avLst/>
          </a:prstGeom>
          <a:noFill/>
        </p:spPr>
        <p:txBody>
          <a:bodyPr wrap="square" rtlCol="0" anchor="ctr">
            <a:spAutoFit/>
          </a:bodyPr>
          <a:lstStyle/>
          <a:p>
            <a:r>
              <a:rPr lang="en-US" altLang="ko-KR" sz="6900" dirty="0">
                <a:solidFill>
                  <a:schemeClr val="bg1"/>
                </a:solidFill>
                <a:latin typeface="Call Of Ops Duty" panose="02000500000000000000" pitchFamily="2" charset="0"/>
                <a:cs typeface="Arial" pitchFamily="34" charset="0"/>
              </a:rPr>
              <a:t>Thank You</a:t>
            </a:r>
            <a:endParaRPr lang="ko-KR" altLang="en-US" sz="6900" dirty="0">
              <a:solidFill>
                <a:schemeClr val="bg1"/>
              </a:solidFill>
              <a:latin typeface="Call Of Ops Duty" panose="02000500000000000000" pitchFamily="2" charset="0"/>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8" y="3487055"/>
            <a:ext cx="7054245" cy="830997"/>
          </a:xfrm>
          <a:prstGeom prst="rect">
            <a:avLst/>
          </a:prstGeom>
          <a:noFill/>
        </p:spPr>
        <p:txBody>
          <a:bodyPr wrap="square" rtlCol="0" anchor="ctr">
            <a:spAutoFit/>
          </a:bodyPr>
          <a:lstStyle/>
          <a:p>
            <a:pPr algn="ctr"/>
            <a:r>
              <a:rPr lang="en-US" altLang="ko-KR" sz="4800" dirty="0">
                <a:solidFill>
                  <a:schemeClr val="bg1"/>
                </a:solidFill>
                <a:latin typeface="Eras Demi ITC" panose="020B0805030504020804" pitchFamily="34" charset="0"/>
                <a:cs typeface="Arial" pitchFamily="34" charset="0"/>
              </a:rPr>
              <a:t>Introduction</a:t>
            </a:r>
            <a:endParaRPr lang="ko-KR" altLang="en-US" sz="4800" dirty="0">
              <a:solidFill>
                <a:schemeClr val="bg1"/>
              </a:solidFill>
              <a:latin typeface="Eras Demi ITC" panose="020B0805030504020804" pitchFamily="34" charset="0"/>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5228214" y="2039497"/>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Tree>
    <p:extLst>
      <p:ext uri="{BB962C8B-B14F-4D97-AF65-F5344CB8AC3E}">
        <p14:creationId xmlns:p14="http://schemas.microsoft.com/office/powerpoint/2010/main" val="1908994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latin typeface="Assassin$" panose="02000000000000000000" pitchFamily="2" charset="0"/>
              </a:rPr>
              <a:t>Stock Market</a:t>
            </a:r>
          </a:p>
        </p:txBody>
      </p:sp>
      <p:grpSp>
        <p:nvGrpSpPr>
          <p:cNvPr id="49" name="Group 48">
            <a:extLst>
              <a:ext uri="{FF2B5EF4-FFF2-40B4-BE49-F238E27FC236}">
                <a16:creationId xmlns:a16="http://schemas.microsoft.com/office/drawing/2014/main" id="{77C1B8E7-6156-4951-BB53-4DB54E528CCE}"/>
              </a:ext>
            </a:extLst>
          </p:cNvPr>
          <p:cNvGrpSpPr/>
          <p:nvPr/>
        </p:nvGrpSpPr>
        <p:grpSpPr>
          <a:xfrm>
            <a:off x="3845278" y="1429982"/>
            <a:ext cx="4445055" cy="1759197"/>
            <a:chOff x="3764519" y="1564907"/>
            <a:chExt cx="4445055" cy="1759197"/>
          </a:xfrm>
        </p:grpSpPr>
        <p:sp>
          <p:nvSpPr>
            <p:cNvPr id="45" name="Round Same Side Corner Rectangle 11">
              <a:extLst>
                <a:ext uri="{FF2B5EF4-FFF2-40B4-BE49-F238E27FC236}">
                  <a16:creationId xmlns:a16="http://schemas.microsoft.com/office/drawing/2014/main" id="{7DC80240-3990-4EE6-935A-DD709A95D021}"/>
                </a:ext>
              </a:extLst>
            </p:cNvPr>
            <p:cNvSpPr>
              <a:spLocks noChangeAspect="1"/>
            </p:cNvSpPr>
            <p:nvPr/>
          </p:nvSpPr>
          <p:spPr>
            <a:xfrm rot="9900000">
              <a:off x="7813574" y="298777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Rounded Rectangle 27">
              <a:extLst>
                <a:ext uri="{FF2B5EF4-FFF2-40B4-BE49-F238E27FC236}">
                  <a16:creationId xmlns:a16="http://schemas.microsoft.com/office/drawing/2014/main" id="{46D9E24F-D90F-495F-8E69-5352E030F5F5}"/>
                </a:ext>
              </a:extLst>
            </p:cNvPr>
            <p:cNvSpPr/>
            <p:nvPr/>
          </p:nvSpPr>
          <p:spPr>
            <a:xfrm>
              <a:off x="3800874" y="298893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Oval 7">
              <a:extLst>
                <a:ext uri="{FF2B5EF4-FFF2-40B4-BE49-F238E27FC236}">
                  <a16:creationId xmlns:a16="http://schemas.microsoft.com/office/drawing/2014/main" id="{5C24C5F9-47E8-4E0D-A750-39DF29D65E82}"/>
                </a:ext>
              </a:extLst>
            </p:cNvPr>
            <p:cNvSpPr/>
            <p:nvPr/>
          </p:nvSpPr>
          <p:spPr>
            <a:xfrm>
              <a:off x="3764519" y="1564907"/>
              <a:ext cx="387172" cy="3871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48" name="Block Arc 10">
              <a:extLst>
                <a:ext uri="{FF2B5EF4-FFF2-40B4-BE49-F238E27FC236}">
                  <a16:creationId xmlns:a16="http://schemas.microsoft.com/office/drawing/2014/main" id="{A140B612-4BE2-4573-B7D5-BD8157364C6D}"/>
                </a:ext>
              </a:extLst>
            </p:cNvPr>
            <p:cNvSpPr/>
            <p:nvPr/>
          </p:nvSpPr>
          <p:spPr>
            <a:xfrm>
              <a:off x="7726429" y="1610892"/>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5" name="Group 4">
            <a:extLst>
              <a:ext uri="{FF2B5EF4-FFF2-40B4-BE49-F238E27FC236}">
                <a16:creationId xmlns:a16="http://schemas.microsoft.com/office/drawing/2014/main" id="{24304796-3085-4D5F-AC4D-946E33B2B15D}"/>
              </a:ext>
            </a:extLst>
          </p:cNvPr>
          <p:cNvGrpSpPr>
            <a:grpSpLocks noChangeAspect="1"/>
          </p:cNvGrpSpPr>
          <p:nvPr/>
        </p:nvGrpSpPr>
        <p:grpSpPr>
          <a:xfrm>
            <a:off x="1528466" y="3807305"/>
            <a:ext cx="9057741" cy="2916000"/>
            <a:chOff x="1099076" y="3498327"/>
            <a:chExt cx="9959729" cy="3206381"/>
          </a:xfrm>
        </p:grpSpPr>
        <p:grpSp>
          <p:nvGrpSpPr>
            <p:cNvPr id="23" name="Group 22">
              <a:extLst>
                <a:ext uri="{FF2B5EF4-FFF2-40B4-BE49-F238E27FC236}">
                  <a16:creationId xmlns:a16="http://schemas.microsoft.com/office/drawing/2014/main" id="{A7675746-E33D-460E-A221-9274779A8C3B}"/>
                </a:ext>
              </a:extLst>
            </p:cNvPr>
            <p:cNvGrpSpPr/>
            <p:nvPr/>
          </p:nvGrpSpPr>
          <p:grpSpPr>
            <a:xfrm>
              <a:off x="3279805" y="3498327"/>
              <a:ext cx="5632390" cy="2591736"/>
              <a:chOff x="2245828" y="2111063"/>
              <a:chExt cx="7700344" cy="3543302"/>
            </a:xfrm>
          </p:grpSpPr>
          <p:sp>
            <p:nvSpPr>
              <p:cNvPr id="21" name="Freeform: Shape 20">
                <a:extLst>
                  <a:ext uri="{FF2B5EF4-FFF2-40B4-BE49-F238E27FC236}">
                    <a16:creationId xmlns:a16="http://schemas.microsoft.com/office/drawing/2014/main" id="{34F47BEB-35A2-4CE8-8EA2-E46E03D85C34}"/>
                  </a:ext>
                </a:extLst>
              </p:cNvPr>
              <p:cNvSpPr/>
              <p:nvPr/>
            </p:nvSpPr>
            <p:spPr>
              <a:xfrm rot="20829115" flipH="1">
                <a:off x="2387548" y="2111063"/>
                <a:ext cx="2915765" cy="2538898"/>
              </a:xfrm>
              <a:custGeom>
                <a:avLst/>
                <a:gdLst>
                  <a:gd name="connsiteX0" fmla="*/ 3387857 w 3391285"/>
                  <a:gd name="connsiteY0" fmla="*/ 2317148 h 2952956"/>
                  <a:gd name="connsiteX1" fmla="*/ 3368939 w 3391285"/>
                  <a:gd name="connsiteY1" fmla="*/ 2283927 h 2952956"/>
                  <a:gd name="connsiteX2" fmla="*/ 3343562 w 3391285"/>
                  <a:gd name="connsiteY2" fmla="*/ 2247015 h 2952956"/>
                  <a:gd name="connsiteX3" fmla="*/ 3346792 w 3391285"/>
                  <a:gd name="connsiteY3" fmla="*/ 2224868 h 2952956"/>
                  <a:gd name="connsiteX4" fmla="*/ 3350483 w 3391285"/>
                  <a:gd name="connsiteY4" fmla="*/ 2200414 h 2952956"/>
                  <a:gd name="connsiteX5" fmla="*/ 3297884 w 3391285"/>
                  <a:gd name="connsiteY5" fmla="*/ 2112748 h 2952956"/>
                  <a:gd name="connsiteX6" fmla="*/ 3242516 w 3391285"/>
                  <a:gd name="connsiteY6" fmla="*/ 1912500 h 2952956"/>
                  <a:gd name="connsiteX7" fmla="*/ 3230519 w 3391285"/>
                  <a:gd name="connsiteY7" fmla="*/ 1788384 h 2952956"/>
                  <a:gd name="connsiteX8" fmla="*/ 3216216 w 3391285"/>
                  <a:gd name="connsiteY8" fmla="*/ 1769467 h 2952956"/>
                  <a:gd name="connsiteX9" fmla="*/ 3137778 w 3391285"/>
                  <a:gd name="connsiteY9" fmla="*/ 1700718 h 2952956"/>
                  <a:gd name="connsiteX10" fmla="*/ 3157157 w 3391285"/>
                  <a:gd name="connsiteY10" fmla="*/ 1637506 h 2952956"/>
                  <a:gd name="connsiteX11" fmla="*/ 3182534 w 3391285"/>
                  <a:gd name="connsiteY11" fmla="*/ 1611207 h 2952956"/>
                  <a:gd name="connsiteX12" fmla="*/ 3177459 w 3391285"/>
                  <a:gd name="connsiteY12" fmla="*/ 1454792 h 2952956"/>
                  <a:gd name="connsiteX13" fmla="*/ 3104097 w 3391285"/>
                  <a:gd name="connsiteY13" fmla="*/ 1081520 h 2952956"/>
                  <a:gd name="connsiteX14" fmla="*/ 3089331 w 3391285"/>
                  <a:gd name="connsiteY14" fmla="*/ 941716 h 2952956"/>
                  <a:gd name="connsiteX15" fmla="*/ 3003511 w 3391285"/>
                  <a:gd name="connsiteY15" fmla="*/ 788070 h 2952956"/>
                  <a:gd name="connsiteX16" fmla="*/ 2788499 w 3391285"/>
                  <a:gd name="connsiteY16" fmla="*/ 735932 h 2952956"/>
                  <a:gd name="connsiteX17" fmla="*/ 2612706 w 3391285"/>
                  <a:gd name="connsiteY17" fmla="*/ 813447 h 2952956"/>
                  <a:gd name="connsiteX18" fmla="*/ 2555031 w 3391285"/>
                  <a:gd name="connsiteY18" fmla="*/ 838824 h 2952956"/>
                  <a:gd name="connsiteX19" fmla="*/ 2493665 w 3391285"/>
                  <a:gd name="connsiteY19" fmla="*/ 849898 h 2952956"/>
                  <a:gd name="connsiteX20" fmla="*/ 2263427 w 3391285"/>
                  <a:gd name="connsiteY20" fmla="*/ 879889 h 2952956"/>
                  <a:gd name="connsiteX21" fmla="*/ 1903535 w 3391285"/>
                  <a:gd name="connsiteY21" fmla="*/ 851743 h 2952956"/>
                  <a:gd name="connsiteX22" fmla="*/ 1690369 w 3391285"/>
                  <a:gd name="connsiteY22" fmla="*/ 770076 h 2952956"/>
                  <a:gd name="connsiteX23" fmla="*/ 1531186 w 3391285"/>
                  <a:gd name="connsiteY23" fmla="*/ 681487 h 2952956"/>
                  <a:gd name="connsiteX24" fmla="*/ 1447673 w 3391285"/>
                  <a:gd name="connsiteY24" fmla="*/ 631656 h 2952956"/>
                  <a:gd name="connsiteX25" fmla="*/ 1354931 w 3391285"/>
                  <a:gd name="connsiteY25" fmla="*/ 569367 h 2952956"/>
                  <a:gd name="connsiteX26" fmla="*/ 1205899 w 3391285"/>
                  <a:gd name="connsiteY26" fmla="*/ 485854 h 2952956"/>
                  <a:gd name="connsiteX27" fmla="*/ 1115927 w 3391285"/>
                  <a:gd name="connsiteY27" fmla="*/ 432793 h 2952956"/>
                  <a:gd name="connsiteX28" fmla="*/ 1122386 w 3391285"/>
                  <a:gd name="connsiteY28" fmla="*/ 429101 h 2952956"/>
                  <a:gd name="connsiteX29" fmla="*/ 1204515 w 3391285"/>
                  <a:gd name="connsiteY29" fmla="*/ 402340 h 2952956"/>
                  <a:gd name="connsiteX30" fmla="*/ 1261729 w 3391285"/>
                  <a:gd name="connsiteY30" fmla="*/ 339129 h 2952956"/>
                  <a:gd name="connsiteX31" fmla="*/ 1196210 w 3391285"/>
                  <a:gd name="connsiteY31" fmla="*/ 213167 h 2952956"/>
                  <a:gd name="connsiteX32" fmla="*/ 1152838 w 3391285"/>
                  <a:gd name="connsiteY32" fmla="*/ 196556 h 2952956"/>
                  <a:gd name="connsiteX33" fmla="*/ 795715 w 3391285"/>
                  <a:gd name="connsiteY33" fmla="*/ 13842 h 2952956"/>
                  <a:gd name="connsiteX34" fmla="*/ 760649 w 3391285"/>
                  <a:gd name="connsiteY34" fmla="*/ 0 h 2952956"/>
                  <a:gd name="connsiteX35" fmla="*/ 750037 w 3391285"/>
                  <a:gd name="connsiteY35" fmla="*/ 11535 h 2952956"/>
                  <a:gd name="connsiteX36" fmla="*/ 775414 w 3391285"/>
                  <a:gd name="connsiteY36" fmla="*/ 59521 h 2952956"/>
                  <a:gd name="connsiteX37" fmla="*/ 922139 w 3391285"/>
                  <a:gd name="connsiteY37" fmla="*/ 180869 h 2952956"/>
                  <a:gd name="connsiteX38" fmla="*/ 1057328 w 3391285"/>
                  <a:gd name="connsiteY38" fmla="*/ 269457 h 2952956"/>
                  <a:gd name="connsiteX39" fmla="*/ 1075784 w 3391285"/>
                  <a:gd name="connsiteY39" fmla="*/ 288375 h 2952956"/>
                  <a:gd name="connsiteX40" fmla="*/ 1013496 w 3391285"/>
                  <a:gd name="connsiteY40" fmla="*/ 288375 h 2952956"/>
                  <a:gd name="connsiteX41" fmla="*/ 996885 w 3391285"/>
                  <a:gd name="connsiteY41" fmla="*/ 279608 h 2952956"/>
                  <a:gd name="connsiteX42" fmla="*/ 943363 w 3391285"/>
                  <a:gd name="connsiteY42" fmla="*/ 259306 h 2952956"/>
                  <a:gd name="connsiteX43" fmla="*/ 915218 w 3391285"/>
                  <a:gd name="connsiteY43" fmla="*/ 266227 h 2952956"/>
                  <a:gd name="connsiteX44" fmla="*/ 886149 w 3391285"/>
                  <a:gd name="connsiteY44" fmla="*/ 262075 h 2952956"/>
                  <a:gd name="connsiteX45" fmla="*/ 838626 w 3391285"/>
                  <a:gd name="connsiteY45" fmla="*/ 252385 h 2952956"/>
                  <a:gd name="connsiteX46" fmla="*/ 780489 w 3391285"/>
                  <a:gd name="connsiteY46" fmla="*/ 262998 h 2952956"/>
                  <a:gd name="connsiteX47" fmla="*/ 676674 w 3391285"/>
                  <a:gd name="connsiteY47" fmla="*/ 278685 h 2952956"/>
                  <a:gd name="connsiteX48" fmla="*/ 487039 w 3391285"/>
                  <a:gd name="connsiteY48" fmla="*/ 357585 h 2952956"/>
                  <a:gd name="connsiteX49" fmla="*/ 458894 w 3391285"/>
                  <a:gd name="connsiteY49" fmla="*/ 374195 h 2952956"/>
                  <a:gd name="connsiteX50" fmla="*/ 229117 w 3391285"/>
                  <a:gd name="connsiteY50" fmla="*/ 382500 h 2952956"/>
                  <a:gd name="connsiteX51" fmla="*/ 90697 w 3391285"/>
                  <a:gd name="connsiteY51" fmla="*/ 351125 h 2952956"/>
                  <a:gd name="connsiteX52" fmla="*/ 70395 w 3391285"/>
                  <a:gd name="connsiteY52" fmla="*/ 326671 h 2952956"/>
                  <a:gd name="connsiteX53" fmla="*/ 72702 w 3391285"/>
                  <a:gd name="connsiteY53" fmla="*/ 269457 h 2952956"/>
                  <a:gd name="connsiteX54" fmla="*/ 83776 w 3391285"/>
                  <a:gd name="connsiteY54" fmla="*/ 188712 h 2952956"/>
                  <a:gd name="connsiteX55" fmla="*/ 58860 w 3391285"/>
                  <a:gd name="connsiteY55" fmla="*/ 152262 h 2952956"/>
                  <a:gd name="connsiteX56" fmla="*/ 65320 w 3391285"/>
                  <a:gd name="connsiteY56" fmla="*/ 164258 h 2952956"/>
                  <a:gd name="connsiteX57" fmla="*/ 45480 w 3391285"/>
                  <a:gd name="connsiteY57" fmla="*/ 166104 h 2952956"/>
                  <a:gd name="connsiteX58" fmla="*/ 724 w 3391285"/>
                  <a:gd name="connsiteY58" fmla="*/ 318366 h 2952956"/>
                  <a:gd name="connsiteX59" fmla="*/ 21948 w 3391285"/>
                  <a:gd name="connsiteY59" fmla="*/ 412491 h 2952956"/>
                  <a:gd name="connsiteX60" fmla="*/ 103155 w 3391285"/>
                  <a:gd name="connsiteY60" fmla="*/ 475703 h 2952956"/>
                  <a:gd name="connsiteX61" fmla="*/ 269259 w 3391285"/>
                  <a:gd name="connsiteY61" fmla="*/ 520458 h 2952956"/>
                  <a:gd name="connsiteX62" fmla="*/ 350004 w 3391285"/>
                  <a:gd name="connsiteY62" fmla="*/ 527380 h 2952956"/>
                  <a:gd name="connsiteX63" fmla="*/ 367998 w 3391285"/>
                  <a:gd name="connsiteY63" fmla="*/ 537992 h 2952956"/>
                  <a:gd name="connsiteX64" fmla="*/ 369382 w 3391285"/>
                  <a:gd name="connsiteY64" fmla="*/ 553218 h 2952956"/>
                  <a:gd name="connsiteX65" fmla="*/ 348619 w 3391285"/>
                  <a:gd name="connsiteY65" fmla="*/ 553679 h 2952956"/>
                  <a:gd name="connsiteX66" fmla="*/ 319551 w 3391285"/>
                  <a:gd name="connsiteY66" fmla="*/ 546297 h 2952956"/>
                  <a:gd name="connsiteX67" fmla="*/ 303402 w 3391285"/>
                  <a:gd name="connsiteY67" fmla="*/ 567060 h 2952956"/>
                  <a:gd name="connsiteX68" fmla="*/ 351849 w 3391285"/>
                  <a:gd name="connsiteY68" fmla="*/ 653342 h 2952956"/>
                  <a:gd name="connsiteX69" fmla="*/ 349080 w 3391285"/>
                  <a:gd name="connsiteY69" fmla="*/ 725320 h 2952956"/>
                  <a:gd name="connsiteX70" fmla="*/ 331086 w 3391285"/>
                  <a:gd name="connsiteY70" fmla="*/ 747928 h 2952956"/>
                  <a:gd name="connsiteX71" fmla="*/ 318628 w 3391285"/>
                  <a:gd name="connsiteY71" fmla="*/ 768230 h 2952956"/>
                  <a:gd name="connsiteX72" fmla="*/ 278025 w 3391285"/>
                  <a:gd name="connsiteY72" fmla="*/ 822214 h 2952956"/>
                  <a:gd name="connsiteX73" fmla="*/ 248034 w 3391285"/>
                  <a:gd name="connsiteY73" fmla="*/ 868354 h 2952956"/>
                  <a:gd name="connsiteX74" fmla="*/ 255417 w 3391285"/>
                  <a:gd name="connsiteY74" fmla="*/ 991086 h 2952956"/>
                  <a:gd name="connsiteX75" fmla="*/ 313092 w 3391285"/>
                  <a:gd name="connsiteY75" fmla="*/ 1069985 h 2952956"/>
                  <a:gd name="connsiteX76" fmla="*/ 340776 w 3391285"/>
                  <a:gd name="connsiteY76" fmla="*/ 1093978 h 2952956"/>
                  <a:gd name="connsiteX77" fmla="*/ 408140 w 3391285"/>
                  <a:gd name="connsiteY77" fmla="*/ 1116125 h 2952956"/>
                  <a:gd name="connsiteX78" fmla="*/ 501804 w 3391285"/>
                  <a:gd name="connsiteY78" fmla="*/ 1111511 h 2952956"/>
                  <a:gd name="connsiteX79" fmla="*/ 626382 w 3391285"/>
                  <a:gd name="connsiteY79" fmla="*/ 1176568 h 2952956"/>
                  <a:gd name="connsiteX80" fmla="*/ 657295 w 3391285"/>
                  <a:gd name="connsiteY80" fmla="*/ 1208866 h 2952956"/>
                  <a:gd name="connsiteX81" fmla="*/ 708972 w 3391285"/>
                  <a:gd name="connsiteY81" fmla="*/ 1229629 h 2952956"/>
                  <a:gd name="connsiteX82" fmla="*/ 751421 w 3391285"/>
                  <a:gd name="connsiteY82" fmla="*/ 1258698 h 2952956"/>
                  <a:gd name="connsiteX83" fmla="*/ 763879 w 3391285"/>
                  <a:gd name="connsiteY83" fmla="*/ 1288227 h 2952956"/>
                  <a:gd name="connsiteX84" fmla="*/ 878767 w 3391285"/>
                  <a:gd name="connsiteY84" fmla="*/ 1515697 h 2952956"/>
                  <a:gd name="connsiteX85" fmla="*/ 949361 w 3391285"/>
                  <a:gd name="connsiteY85" fmla="*/ 1677187 h 2952956"/>
                  <a:gd name="connsiteX86" fmla="*/ 1006575 w 3391285"/>
                  <a:gd name="connsiteY86" fmla="*/ 1776849 h 2952956"/>
                  <a:gd name="connsiteX87" fmla="*/ 1111313 w 3391285"/>
                  <a:gd name="connsiteY87" fmla="*/ 1921728 h 2952956"/>
                  <a:gd name="connsiteX88" fmla="*/ 1175447 w 3391285"/>
                  <a:gd name="connsiteY88" fmla="*/ 2003858 h 2952956"/>
                  <a:gd name="connsiteX89" fmla="*/ 1199901 w 3391285"/>
                  <a:gd name="connsiteY89" fmla="*/ 2026928 h 2952956"/>
                  <a:gd name="connsiteX90" fmla="*/ 1199440 w 3391285"/>
                  <a:gd name="connsiteY90" fmla="*/ 2046306 h 2952956"/>
                  <a:gd name="connsiteX91" fmla="*/ 1153300 w 3391285"/>
                  <a:gd name="connsiteY91" fmla="*/ 2088755 h 2952956"/>
                  <a:gd name="connsiteX92" fmla="*/ 1105314 w 3391285"/>
                  <a:gd name="connsiteY92" fmla="*/ 2219793 h 2952956"/>
                  <a:gd name="connsiteX93" fmla="*/ 1090550 w 3391285"/>
                  <a:gd name="connsiteY93" fmla="*/ 2314841 h 2952956"/>
                  <a:gd name="connsiteX94" fmla="*/ 1041179 w 3391285"/>
                  <a:gd name="connsiteY94" fmla="*/ 2454645 h 2952956"/>
                  <a:gd name="connsiteX95" fmla="*/ 990426 w 3391285"/>
                  <a:gd name="connsiteY95" fmla="*/ 2567226 h 2952956"/>
                  <a:gd name="connsiteX96" fmla="*/ 977507 w 3391285"/>
                  <a:gd name="connsiteY96" fmla="*/ 2613828 h 2952956"/>
                  <a:gd name="connsiteX97" fmla="*/ 981659 w 3391285"/>
                  <a:gd name="connsiteY97" fmla="*/ 2656738 h 2952956"/>
                  <a:gd name="connsiteX98" fmla="*/ 962280 w 3391285"/>
                  <a:gd name="connsiteY98" fmla="*/ 2746711 h 2952956"/>
                  <a:gd name="connsiteX99" fmla="*/ 953052 w 3391285"/>
                  <a:gd name="connsiteY99" fmla="*/ 2773933 h 2952956"/>
                  <a:gd name="connsiteX100" fmla="*/ 957666 w 3391285"/>
                  <a:gd name="connsiteY100" fmla="*/ 2824687 h 2952956"/>
                  <a:gd name="connsiteX101" fmla="*/ 957666 w 3391285"/>
                  <a:gd name="connsiteY101" fmla="*/ 2908200 h 2952956"/>
                  <a:gd name="connsiteX102" fmla="*/ 981198 w 3391285"/>
                  <a:gd name="connsiteY102" fmla="*/ 2936346 h 2952956"/>
                  <a:gd name="connsiteX103" fmla="*/ 984889 w 3391285"/>
                  <a:gd name="connsiteY103" fmla="*/ 2939114 h 2952956"/>
                  <a:gd name="connsiteX104" fmla="*/ 1053176 w 3391285"/>
                  <a:gd name="connsiteY104" fmla="*/ 2946958 h 2952956"/>
                  <a:gd name="connsiteX105" fmla="*/ 1180984 w 3391285"/>
                  <a:gd name="connsiteY105" fmla="*/ 2823303 h 2952956"/>
                  <a:gd name="connsiteX106" fmla="*/ 1179599 w 3391285"/>
                  <a:gd name="connsiteY106" fmla="*/ 2776240 h 2952956"/>
                  <a:gd name="connsiteX107" fmla="*/ 1165296 w 3391285"/>
                  <a:gd name="connsiteY107" fmla="*/ 2749479 h 2952956"/>
                  <a:gd name="connsiteX108" fmla="*/ 1141765 w 3391285"/>
                  <a:gd name="connsiteY108" fmla="*/ 2720411 h 2952956"/>
                  <a:gd name="connsiteX109" fmla="*/ 1130691 w 3391285"/>
                  <a:gd name="connsiteY109" fmla="*/ 2686729 h 2952956"/>
                  <a:gd name="connsiteX110" fmla="*/ 1150993 w 3391285"/>
                  <a:gd name="connsiteY110" fmla="*/ 2675194 h 2952956"/>
                  <a:gd name="connsiteX111" fmla="*/ 1172217 w 3391285"/>
                  <a:gd name="connsiteY111" fmla="*/ 2651201 h 2952956"/>
                  <a:gd name="connsiteX112" fmla="*/ 1191134 w 3391285"/>
                  <a:gd name="connsiteY112" fmla="*/ 2415426 h 2952956"/>
                  <a:gd name="connsiteX113" fmla="*/ 1289874 w 3391285"/>
                  <a:gd name="connsiteY113" fmla="*/ 2261318 h 2952956"/>
                  <a:gd name="connsiteX114" fmla="*/ 1334630 w 3391285"/>
                  <a:gd name="connsiteY114" fmla="*/ 2211949 h 2952956"/>
                  <a:gd name="connsiteX115" fmla="*/ 1374771 w 3391285"/>
                  <a:gd name="connsiteY115" fmla="*/ 2153812 h 2952956"/>
                  <a:gd name="connsiteX116" fmla="*/ 1441213 w 3391285"/>
                  <a:gd name="connsiteY116" fmla="*/ 2102597 h 2952956"/>
                  <a:gd name="connsiteX117" fmla="*/ 1464744 w 3391285"/>
                  <a:gd name="connsiteY117" fmla="*/ 2106288 h 2952956"/>
                  <a:gd name="connsiteX118" fmla="*/ 1589322 w 3391285"/>
                  <a:gd name="connsiteY118" fmla="*/ 2300999 h 2952956"/>
                  <a:gd name="connsiteX119" fmla="*/ 1603625 w 3391285"/>
                  <a:gd name="connsiteY119" fmla="*/ 2330067 h 2952956"/>
                  <a:gd name="connsiteX120" fmla="*/ 1627619 w 3391285"/>
                  <a:gd name="connsiteY120" fmla="*/ 2371593 h 2952956"/>
                  <a:gd name="connsiteX121" fmla="*/ 1620236 w 3391285"/>
                  <a:gd name="connsiteY121" fmla="*/ 2522009 h 2952956"/>
                  <a:gd name="connsiteX122" fmla="*/ 1622081 w 3391285"/>
                  <a:gd name="connsiteY122" fmla="*/ 2529853 h 2952956"/>
                  <a:gd name="connsiteX123" fmla="*/ 1694060 w 3391285"/>
                  <a:gd name="connsiteY123" fmla="*/ 2542311 h 2952956"/>
                  <a:gd name="connsiteX124" fmla="*/ 1792799 w 3391285"/>
                  <a:gd name="connsiteY124" fmla="*/ 2461566 h 2952956"/>
                  <a:gd name="connsiteX125" fmla="*/ 1793722 w 3391285"/>
                  <a:gd name="connsiteY125" fmla="*/ 2423270 h 2952956"/>
                  <a:gd name="connsiteX126" fmla="*/ 1779880 w 3391285"/>
                  <a:gd name="connsiteY126" fmla="*/ 2393279 h 2952956"/>
                  <a:gd name="connsiteX127" fmla="*/ 1754965 w 3391285"/>
                  <a:gd name="connsiteY127" fmla="*/ 2363749 h 2952956"/>
                  <a:gd name="connsiteX128" fmla="*/ 1740200 w 3391285"/>
                  <a:gd name="connsiteY128" fmla="*/ 2336527 h 2952956"/>
                  <a:gd name="connsiteX129" fmla="*/ 1752196 w 3391285"/>
                  <a:gd name="connsiteY129" fmla="*/ 2314379 h 2952956"/>
                  <a:gd name="connsiteX130" fmla="*/ 1757272 w 3391285"/>
                  <a:gd name="connsiteY130" fmla="*/ 2281159 h 2952956"/>
                  <a:gd name="connsiteX131" fmla="*/ 1668683 w 3391285"/>
                  <a:gd name="connsiteY131" fmla="*/ 2177805 h 2952956"/>
                  <a:gd name="connsiteX132" fmla="*/ 1603164 w 3391285"/>
                  <a:gd name="connsiteY132" fmla="*/ 2006165 h 2952956"/>
                  <a:gd name="connsiteX133" fmla="*/ 1605471 w 3391285"/>
                  <a:gd name="connsiteY133" fmla="*/ 1991400 h 2952956"/>
                  <a:gd name="connsiteX134" fmla="*/ 1666837 w 3391285"/>
                  <a:gd name="connsiteY134" fmla="*/ 1962332 h 2952956"/>
                  <a:gd name="connsiteX135" fmla="*/ 1702365 w 3391285"/>
                  <a:gd name="connsiteY135" fmla="*/ 1944798 h 2952956"/>
                  <a:gd name="connsiteX136" fmla="*/ 1722205 w 3391285"/>
                  <a:gd name="connsiteY136" fmla="*/ 1924035 h 2952956"/>
                  <a:gd name="connsiteX137" fmla="*/ 1745275 w 3391285"/>
                  <a:gd name="connsiteY137" fmla="*/ 1911116 h 2952956"/>
                  <a:gd name="connsiteX138" fmla="*/ 1815408 w 3391285"/>
                  <a:gd name="connsiteY138" fmla="*/ 1904195 h 2952956"/>
                  <a:gd name="connsiteX139" fmla="*/ 1966285 w 3391285"/>
                  <a:gd name="connsiteY139" fmla="*/ 1904657 h 2952956"/>
                  <a:gd name="connsiteX140" fmla="*/ 2093632 w 3391285"/>
                  <a:gd name="connsiteY140" fmla="*/ 1894044 h 2952956"/>
                  <a:gd name="connsiteX141" fmla="*/ 2138849 w 3391285"/>
                  <a:gd name="connsiteY141" fmla="*/ 1918960 h 2952956"/>
                  <a:gd name="connsiteX142" fmla="*/ 2147154 w 3391285"/>
                  <a:gd name="connsiteY142" fmla="*/ 1949874 h 2952956"/>
                  <a:gd name="connsiteX143" fmla="*/ 2185912 w 3391285"/>
                  <a:gd name="connsiteY143" fmla="*/ 1999705 h 2952956"/>
                  <a:gd name="connsiteX144" fmla="*/ 2221439 w 3391285"/>
                  <a:gd name="connsiteY144" fmla="*/ 2053689 h 2952956"/>
                  <a:gd name="connsiteX145" fmla="*/ 2226515 w 3391285"/>
                  <a:gd name="connsiteY145" fmla="*/ 2074913 h 2952956"/>
                  <a:gd name="connsiteX146" fmla="*/ 2260197 w 3391285"/>
                  <a:gd name="connsiteY146" fmla="*/ 2109057 h 2952956"/>
                  <a:gd name="connsiteX147" fmla="*/ 2280499 w 3391285"/>
                  <a:gd name="connsiteY147" fmla="*/ 2116439 h 2952956"/>
                  <a:gd name="connsiteX148" fmla="*/ 2289265 w 3391285"/>
                  <a:gd name="connsiteY148" fmla="*/ 2109980 h 2952956"/>
                  <a:gd name="connsiteX149" fmla="*/ 2282806 w 3391285"/>
                  <a:gd name="connsiteY149" fmla="*/ 2102597 h 2952956"/>
                  <a:gd name="connsiteX150" fmla="*/ 2270348 w 3391285"/>
                  <a:gd name="connsiteY150" fmla="*/ 2079527 h 2952956"/>
                  <a:gd name="connsiteX151" fmla="*/ 2273578 w 3391285"/>
                  <a:gd name="connsiteY151" fmla="*/ 2050920 h 2952956"/>
                  <a:gd name="connsiteX152" fmla="*/ 2244048 w 3391285"/>
                  <a:gd name="connsiteY152" fmla="*/ 1938339 h 2952956"/>
                  <a:gd name="connsiteX153" fmla="*/ 2222362 w 3391285"/>
                  <a:gd name="connsiteY153" fmla="*/ 1896351 h 2952956"/>
                  <a:gd name="connsiteX154" fmla="*/ 2235743 w 3391285"/>
                  <a:gd name="connsiteY154" fmla="*/ 1858517 h 2952956"/>
                  <a:gd name="connsiteX155" fmla="*/ 2320640 w 3391285"/>
                  <a:gd name="connsiteY155" fmla="*/ 1811454 h 2952956"/>
                  <a:gd name="connsiteX156" fmla="*/ 2334482 w 3391285"/>
                  <a:gd name="connsiteY156" fmla="*/ 1818836 h 2952956"/>
                  <a:gd name="connsiteX157" fmla="*/ 2324793 w 3391285"/>
                  <a:gd name="connsiteY157" fmla="*/ 2061533 h 2952956"/>
                  <a:gd name="connsiteX158" fmla="*/ 2239434 w 3391285"/>
                  <a:gd name="connsiteY158" fmla="*/ 2245169 h 2952956"/>
                  <a:gd name="connsiteX159" fmla="*/ 2199754 w 3391285"/>
                  <a:gd name="connsiteY159" fmla="*/ 2283004 h 2952956"/>
                  <a:gd name="connsiteX160" fmla="*/ 2192833 w 3391285"/>
                  <a:gd name="connsiteY160" fmla="*/ 2288080 h 2952956"/>
                  <a:gd name="connsiteX161" fmla="*/ 2154536 w 3391285"/>
                  <a:gd name="connsiteY161" fmla="*/ 2354521 h 2952956"/>
                  <a:gd name="connsiteX162" fmla="*/ 2173454 w 3391285"/>
                  <a:gd name="connsiteY162" fmla="*/ 2412196 h 2952956"/>
                  <a:gd name="connsiteX163" fmla="*/ 2309566 w 3391285"/>
                  <a:gd name="connsiteY163" fmla="*/ 2409889 h 2952956"/>
                  <a:gd name="connsiteX164" fmla="*/ 2327100 w 3391285"/>
                  <a:gd name="connsiteY164" fmla="*/ 2390972 h 2952956"/>
                  <a:gd name="connsiteX165" fmla="*/ 2340481 w 3391285"/>
                  <a:gd name="connsiteY165" fmla="*/ 2311150 h 2952956"/>
                  <a:gd name="connsiteX166" fmla="*/ 2362627 w 3391285"/>
                  <a:gd name="connsiteY166" fmla="*/ 2295001 h 2952956"/>
                  <a:gd name="connsiteX167" fmla="*/ 2379238 w 3391285"/>
                  <a:gd name="connsiteY167" fmla="*/ 2284388 h 2952956"/>
                  <a:gd name="connsiteX168" fmla="*/ 2391235 w 3391285"/>
                  <a:gd name="connsiteY168" fmla="*/ 2205489 h 2952956"/>
                  <a:gd name="connsiteX169" fmla="*/ 2468288 w 3391285"/>
                  <a:gd name="connsiteY169" fmla="*/ 1995091 h 2952956"/>
                  <a:gd name="connsiteX170" fmla="*/ 2500586 w 3391285"/>
                  <a:gd name="connsiteY170" fmla="*/ 1914346 h 2952956"/>
                  <a:gd name="connsiteX171" fmla="*/ 2506584 w 3391285"/>
                  <a:gd name="connsiteY171" fmla="*/ 1901427 h 2952956"/>
                  <a:gd name="connsiteX172" fmla="*/ 2510275 w 3391285"/>
                  <a:gd name="connsiteY172" fmla="*/ 1801303 h 2952956"/>
                  <a:gd name="connsiteX173" fmla="*/ 2530577 w 3391285"/>
                  <a:gd name="connsiteY173" fmla="*/ 1649964 h 2952956"/>
                  <a:gd name="connsiteX174" fmla="*/ 2611783 w 3391285"/>
                  <a:gd name="connsiteY174" fmla="*/ 1604286 h 2952956"/>
                  <a:gd name="connsiteX175" fmla="*/ 2674533 w 3391285"/>
                  <a:gd name="connsiteY175" fmla="*/ 1666113 h 2952956"/>
                  <a:gd name="connsiteX176" fmla="*/ 2732670 w 3391285"/>
                  <a:gd name="connsiteY176" fmla="*/ 1634738 h 2952956"/>
                  <a:gd name="connsiteX177" fmla="*/ 2753894 w 3391285"/>
                  <a:gd name="connsiteY177" fmla="*/ 1629663 h 2952956"/>
                  <a:gd name="connsiteX178" fmla="*/ 2844790 w 3391285"/>
                  <a:gd name="connsiteY178" fmla="*/ 1704871 h 2952956"/>
                  <a:gd name="connsiteX179" fmla="*/ 2939838 w 3391285"/>
                  <a:gd name="connsiteY179" fmla="*/ 1787923 h 2952956"/>
                  <a:gd name="connsiteX180" fmla="*/ 3131319 w 3391285"/>
                  <a:gd name="connsiteY180" fmla="*/ 1990938 h 2952956"/>
                  <a:gd name="connsiteX181" fmla="*/ 3132703 w 3391285"/>
                  <a:gd name="connsiteY181" fmla="*/ 1993707 h 2952956"/>
                  <a:gd name="connsiteX182" fmla="*/ 3190839 w 3391285"/>
                  <a:gd name="connsiteY182" fmla="*/ 2171346 h 2952956"/>
                  <a:gd name="connsiteX183" fmla="*/ 3195915 w 3391285"/>
                  <a:gd name="connsiteY183" fmla="*/ 2207335 h 2952956"/>
                  <a:gd name="connsiteX184" fmla="*/ 3218985 w 3391285"/>
                  <a:gd name="connsiteY184" fmla="*/ 2297769 h 2952956"/>
                  <a:gd name="connsiteX185" fmla="*/ 3213448 w 3391285"/>
                  <a:gd name="connsiteY185" fmla="*/ 2420963 h 2952956"/>
                  <a:gd name="connsiteX186" fmla="*/ 3224522 w 3391285"/>
                  <a:gd name="connsiteY186" fmla="*/ 2433882 h 2952956"/>
                  <a:gd name="connsiteX187" fmla="*/ 3259127 w 3391285"/>
                  <a:gd name="connsiteY187" fmla="*/ 2440341 h 2952956"/>
                  <a:gd name="connsiteX188" fmla="*/ 3342178 w 3391285"/>
                  <a:gd name="connsiteY188" fmla="*/ 2419117 h 2952956"/>
                  <a:gd name="connsiteX189" fmla="*/ 3385550 w 3391285"/>
                  <a:gd name="connsiteY189" fmla="*/ 2365595 h 2952956"/>
                  <a:gd name="connsiteX190" fmla="*/ 3387857 w 3391285"/>
                  <a:gd name="connsiteY190" fmla="*/ 2317148 h 2952956"/>
                  <a:gd name="connsiteX191" fmla="*/ 3065339 w 3391285"/>
                  <a:gd name="connsiteY191" fmla="*/ 1182105 h 2952956"/>
                  <a:gd name="connsiteX192" fmla="*/ 3026120 w 3391285"/>
                  <a:gd name="connsiteY192" fmla="*/ 1099976 h 2952956"/>
                  <a:gd name="connsiteX193" fmla="*/ 2812492 w 3391285"/>
                  <a:gd name="connsiteY193" fmla="*/ 926029 h 2952956"/>
                  <a:gd name="connsiteX194" fmla="*/ 2743743 w 3391285"/>
                  <a:gd name="connsiteY194" fmla="*/ 872968 h 2952956"/>
                  <a:gd name="connsiteX195" fmla="*/ 2748819 w 3391285"/>
                  <a:gd name="connsiteY195" fmla="*/ 834210 h 2952956"/>
                  <a:gd name="connsiteX196" fmla="*/ 2948605 w 3391285"/>
                  <a:gd name="connsiteY196" fmla="*/ 807449 h 2952956"/>
                  <a:gd name="connsiteX197" fmla="*/ 3037655 w 3391285"/>
                  <a:gd name="connsiteY197" fmla="*/ 914955 h 2952956"/>
                  <a:gd name="connsiteX198" fmla="*/ 3065339 w 3391285"/>
                  <a:gd name="connsiteY198" fmla="*/ 1020615 h 2952956"/>
                  <a:gd name="connsiteX199" fmla="*/ 3065339 w 3391285"/>
                  <a:gd name="connsiteY199" fmla="*/ 1182105 h 295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3391285" h="2952956">
                    <a:moveTo>
                      <a:pt x="3387857" y="2317148"/>
                    </a:moveTo>
                    <a:cubicBezTo>
                      <a:pt x="3382320" y="2305613"/>
                      <a:pt x="3375860" y="2294539"/>
                      <a:pt x="3368939" y="2283927"/>
                    </a:cubicBezTo>
                    <a:cubicBezTo>
                      <a:pt x="3360634" y="2271469"/>
                      <a:pt x="3352329" y="2259473"/>
                      <a:pt x="3343562" y="2247015"/>
                    </a:cubicBezTo>
                    <a:cubicBezTo>
                      <a:pt x="3337564" y="2238710"/>
                      <a:pt x="3338026" y="2230405"/>
                      <a:pt x="3346792" y="2224868"/>
                    </a:cubicBezTo>
                    <a:cubicBezTo>
                      <a:pt x="3357404" y="2217947"/>
                      <a:pt x="3356482" y="2210103"/>
                      <a:pt x="3350483" y="2200414"/>
                    </a:cubicBezTo>
                    <a:cubicBezTo>
                      <a:pt x="3332489" y="2171346"/>
                      <a:pt x="3315417" y="2141816"/>
                      <a:pt x="3297884" y="2112748"/>
                    </a:cubicBezTo>
                    <a:cubicBezTo>
                      <a:pt x="3260972" y="2050920"/>
                      <a:pt x="3238825" y="1985863"/>
                      <a:pt x="3242516" y="1912500"/>
                    </a:cubicBezTo>
                    <a:cubicBezTo>
                      <a:pt x="3244361" y="1870974"/>
                      <a:pt x="3238825" y="1829449"/>
                      <a:pt x="3230519" y="1788384"/>
                    </a:cubicBezTo>
                    <a:cubicBezTo>
                      <a:pt x="3228674" y="1778695"/>
                      <a:pt x="3224522" y="1773619"/>
                      <a:pt x="3216216" y="1769467"/>
                    </a:cubicBezTo>
                    <a:cubicBezTo>
                      <a:pt x="3184380" y="1753318"/>
                      <a:pt x="3155773" y="1732555"/>
                      <a:pt x="3137778" y="1700718"/>
                    </a:cubicBezTo>
                    <a:cubicBezTo>
                      <a:pt x="3114247" y="1659654"/>
                      <a:pt x="3111018" y="1656424"/>
                      <a:pt x="3157157" y="1637506"/>
                    </a:cubicBezTo>
                    <a:cubicBezTo>
                      <a:pt x="3169615" y="1632431"/>
                      <a:pt x="3176997" y="1624587"/>
                      <a:pt x="3182534" y="1611207"/>
                    </a:cubicBezTo>
                    <a:cubicBezTo>
                      <a:pt x="3205604" y="1557684"/>
                      <a:pt x="3199606" y="1505546"/>
                      <a:pt x="3177459" y="1454792"/>
                    </a:cubicBezTo>
                    <a:cubicBezTo>
                      <a:pt x="3125321" y="1335751"/>
                      <a:pt x="3098098" y="1212558"/>
                      <a:pt x="3104097" y="1081520"/>
                    </a:cubicBezTo>
                    <a:cubicBezTo>
                      <a:pt x="3106404" y="1034919"/>
                      <a:pt x="3101790" y="987395"/>
                      <a:pt x="3089331" y="941716"/>
                    </a:cubicBezTo>
                    <a:cubicBezTo>
                      <a:pt x="3073644" y="883118"/>
                      <a:pt x="3051497" y="828212"/>
                      <a:pt x="3003511" y="788070"/>
                    </a:cubicBezTo>
                    <a:cubicBezTo>
                      <a:pt x="2940761" y="735009"/>
                      <a:pt x="2869244" y="717015"/>
                      <a:pt x="2788499" y="735932"/>
                    </a:cubicBezTo>
                    <a:cubicBezTo>
                      <a:pt x="2724826" y="750697"/>
                      <a:pt x="2661614" y="765462"/>
                      <a:pt x="2612706" y="813447"/>
                    </a:cubicBezTo>
                    <a:cubicBezTo>
                      <a:pt x="2597019" y="828673"/>
                      <a:pt x="2576256" y="835133"/>
                      <a:pt x="2555031" y="838824"/>
                    </a:cubicBezTo>
                    <a:cubicBezTo>
                      <a:pt x="2534730" y="842515"/>
                      <a:pt x="2513967" y="846206"/>
                      <a:pt x="2493665" y="849898"/>
                    </a:cubicBezTo>
                    <a:cubicBezTo>
                      <a:pt x="2417534" y="863278"/>
                      <a:pt x="2340942" y="876197"/>
                      <a:pt x="2263427" y="879889"/>
                    </a:cubicBezTo>
                    <a:cubicBezTo>
                      <a:pt x="2142540" y="885887"/>
                      <a:pt x="2022115" y="875736"/>
                      <a:pt x="1903535" y="851743"/>
                    </a:cubicBezTo>
                    <a:cubicBezTo>
                      <a:pt x="1827865" y="836517"/>
                      <a:pt x="1755887" y="812986"/>
                      <a:pt x="1690369" y="770076"/>
                    </a:cubicBezTo>
                    <a:cubicBezTo>
                      <a:pt x="1639615" y="736855"/>
                      <a:pt x="1587015" y="706402"/>
                      <a:pt x="1531186" y="681487"/>
                    </a:cubicBezTo>
                    <a:cubicBezTo>
                      <a:pt x="1501195" y="668106"/>
                      <a:pt x="1472588" y="654726"/>
                      <a:pt x="1447673" y="631656"/>
                    </a:cubicBezTo>
                    <a:cubicBezTo>
                      <a:pt x="1420450" y="606740"/>
                      <a:pt x="1387229" y="588284"/>
                      <a:pt x="1354931" y="569367"/>
                    </a:cubicBezTo>
                    <a:cubicBezTo>
                      <a:pt x="1306023" y="540299"/>
                      <a:pt x="1255269" y="513538"/>
                      <a:pt x="1205899" y="485854"/>
                    </a:cubicBezTo>
                    <a:cubicBezTo>
                      <a:pt x="1175908" y="468782"/>
                      <a:pt x="1144994" y="453094"/>
                      <a:pt x="1115927" y="432793"/>
                    </a:cubicBezTo>
                    <a:cubicBezTo>
                      <a:pt x="1118695" y="431408"/>
                      <a:pt x="1120541" y="430024"/>
                      <a:pt x="1122386" y="429101"/>
                    </a:cubicBezTo>
                    <a:cubicBezTo>
                      <a:pt x="1149608" y="420335"/>
                      <a:pt x="1177292" y="412030"/>
                      <a:pt x="1204515" y="402340"/>
                    </a:cubicBezTo>
                    <a:cubicBezTo>
                      <a:pt x="1234506" y="391728"/>
                      <a:pt x="1255269" y="371427"/>
                      <a:pt x="1261729" y="339129"/>
                    </a:cubicBezTo>
                    <a:cubicBezTo>
                      <a:pt x="1271879" y="288375"/>
                      <a:pt x="1244657" y="234852"/>
                      <a:pt x="1196210" y="213167"/>
                    </a:cubicBezTo>
                    <a:cubicBezTo>
                      <a:pt x="1182368" y="206707"/>
                      <a:pt x="1167603" y="202093"/>
                      <a:pt x="1152838" y="196556"/>
                    </a:cubicBezTo>
                    <a:cubicBezTo>
                      <a:pt x="1025492" y="151800"/>
                      <a:pt x="897684" y="108429"/>
                      <a:pt x="795715" y="13842"/>
                    </a:cubicBezTo>
                    <a:cubicBezTo>
                      <a:pt x="786026" y="5075"/>
                      <a:pt x="774491" y="461"/>
                      <a:pt x="760649" y="0"/>
                    </a:cubicBezTo>
                    <a:cubicBezTo>
                      <a:pt x="751882" y="0"/>
                      <a:pt x="750037" y="3230"/>
                      <a:pt x="750037" y="11535"/>
                    </a:cubicBezTo>
                    <a:cubicBezTo>
                      <a:pt x="750498" y="31837"/>
                      <a:pt x="761572" y="46601"/>
                      <a:pt x="775414" y="59521"/>
                    </a:cubicBezTo>
                    <a:cubicBezTo>
                      <a:pt x="822015" y="102892"/>
                      <a:pt x="869078" y="144879"/>
                      <a:pt x="922139" y="180869"/>
                    </a:cubicBezTo>
                    <a:cubicBezTo>
                      <a:pt x="966894" y="210860"/>
                      <a:pt x="1014880" y="235775"/>
                      <a:pt x="1057328" y="269457"/>
                    </a:cubicBezTo>
                    <a:cubicBezTo>
                      <a:pt x="1063788" y="274533"/>
                      <a:pt x="1071632" y="279147"/>
                      <a:pt x="1075784" y="288375"/>
                    </a:cubicBezTo>
                    <a:cubicBezTo>
                      <a:pt x="1054099" y="288375"/>
                      <a:pt x="1033797" y="287913"/>
                      <a:pt x="1013496" y="288375"/>
                    </a:cubicBezTo>
                    <a:cubicBezTo>
                      <a:pt x="1005652" y="288375"/>
                      <a:pt x="1001038" y="286529"/>
                      <a:pt x="996885" y="279608"/>
                    </a:cubicBezTo>
                    <a:cubicBezTo>
                      <a:pt x="984428" y="259306"/>
                      <a:pt x="965972" y="253308"/>
                      <a:pt x="943363" y="259306"/>
                    </a:cubicBezTo>
                    <a:cubicBezTo>
                      <a:pt x="934135" y="261613"/>
                      <a:pt x="924907" y="263920"/>
                      <a:pt x="915218" y="266227"/>
                    </a:cubicBezTo>
                    <a:cubicBezTo>
                      <a:pt x="905067" y="268996"/>
                      <a:pt x="894916" y="268534"/>
                      <a:pt x="886149" y="262075"/>
                    </a:cubicBezTo>
                    <a:cubicBezTo>
                      <a:pt x="871846" y="251463"/>
                      <a:pt x="855697" y="250540"/>
                      <a:pt x="838626" y="252385"/>
                    </a:cubicBezTo>
                    <a:cubicBezTo>
                      <a:pt x="818785" y="254692"/>
                      <a:pt x="799868" y="258845"/>
                      <a:pt x="780489" y="262998"/>
                    </a:cubicBezTo>
                    <a:cubicBezTo>
                      <a:pt x="746346" y="270841"/>
                      <a:pt x="712202" y="280531"/>
                      <a:pt x="676674" y="278685"/>
                    </a:cubicBezTo>
                    <a:cubicBezTo>
                      <a:pt x="601005" y="274533"/>
                      <a:pt x="536870" y="299448"/>
                      <a:pt x="487039" y="357585"/>
                    </a:cubicBezTo>
                    <a:cubicBezTo>
                      <a:pt x="479195" y="366351"/>
                      <a:pt x="470890" y="371888"/>
                      <a:pt x="458894" y="374195"/>
                    </a:cubicBezTo>
                    <a:cubicBezTo>
                      <a:pt x="382763" y="388498"/>
                      <a:pt x="305709" y="389882"/>
                      <a:pt x="229117" y="382500"/>
                    </a:cubicBezTo>
                    <a:cubicBezTo>
                      <a:pt x="182054" y="377886"/>
                      <a:pt x="134991" y="369581"/>
                      <a:pt x="90697" y="351125"/>
                    </a:cubicBezTo>
                    <a:cubicBezTo>
                      <a:pt x="79162" y="346511"/>
                      <a:pt x="73164" y="338667"/>
                      <a:pt x="70395" y="326671"/>
                    </a:cubicBezTo>
                    <a:cubicBezTo>
                      <a:pt x="65320" y="307292"/>
                      <a:pt x="69473" y="288375"/>
                      <a:pt x="72702" y="269457"/>
                    </a:cubicBezTo>
                    <a:cubicBezTo>
                      <a:pt x="76855" y="242696"/>
                      <a:pt x="85160" y="216396"/>
                      <a:pt x="83776" y="188712"/>
                    </a:cubicBezTo>
                    <a:cubicBezTo>
                      <a:pt x="82853" y="168411"/>
                      <a:pt x="75009" y="157337"/>
                      <a:pt x="58860" y="152262"/>
                    </a:cubicBezTo>
                    <a:cubicBezTo>
                      <a:pt x="55631" y="158721"/>
                      <a:pt x="64859" y="159183"/>
                      <a:pt x="65320" y="164258"/>
                    </a:cubicBezTo>
                    <a:cubicBezTo>
                      <a:pt x="48710" y="160567"/>
                      <a:pt x="48248" y="160106"/>
                      <a:pt x="45480" y="166104"/>
                    </a:cubicBezTo>
                    <a:cubicBezTo>
                      <a:pt x="22410" y="214551"/>
                      <a:pt x="3954" y="264382"/>
                      <a:pt x="724" y="318366"/>
                    </a:cubicBezTo>
                    <a:cubicBezTo>
                      <a:pt x="-1122" y="351586"/>
                      <a:pt x="-1122" y="383884"/>
                      <a:pt x="21948" y="412491"/>
                    </a:cubicBezTo>
                    <a:cubicBezTo>
                      <a:pt x="44557" y="440175"/>
                      <a:pt x="71318" y="460938"/>
                      <a:pt x="103155" y="475703"/>
                    </a:cubicBezTo>
                    <a:cubicBezTo>
                      <a:pt x="155754" y="500157"/>
                      <a:pt x="212506" y="510769"/>
                      <a:pt x="269259" y="520458"/>
                    </a:cubicBezTo>
                    <a:cubicBezTo>
                      <a:pt x="296019" y="525073"/>
                      <a:pt x="322320" y="531993"/>
                      <a:pt x="350004" y="527380"/>
                    </a:cubicBezTo>
                    <a:cubicBezTo>
                      <a:pt x="357847" y="525995"/>
                      <a:pt x="364768" y="530148"/>
                      <a:pt x="367998" y="537992"/>
                    </a:cubicBezTo>
                    <a:cubicBezTo>
                      <a:pt x="369843" y="543067"/>
                      <a:pt x="371689" y="550911"/>
                      <a:pt x="369382" y="553218"/>
                    </a:cubicBezTo>
                    <a:cubicBezTo>
                      <a:pt x="363846" y="558755"/>
                      <a:pt x="355540" y="555525"/>
                      <a:pt x="348619" y="553679"/>
                    </a:cubicBezTo>
                    <a:cubicBezTo>
                      <a:pt x="338930" y="550911"/>
                      <a:pt x="329241" y="547220"/>
                      <a:pt x="319551" y="546297"/>
                    </a:cubicBezTo>
                    <a:cubicBezTo>
                      <a:pt x="303864" y="544913"/>
                      <a:pt x="298326" y="552756"/>
                      <a:pt x="303402" y="567060"/>
                    </a:cubicBezTo>
                    <a:cubicBezTo>
                      <a:pt x="314937" y="598435"/>
                      <a:pt x="333393" y="625658"/>
                      <a:pt x="351849" y="653342"/>
                    </a:cubicBezTo>
                    <a:cubicBezTo>
                      <a:pt x="374919" y="687485"/>
                      <a:pt x="374919" y="691638"/>
                      <a:pt x="349080" y="725320"/>
                    </a:cubicBezTo>
                    <a:cubicBezTo>
                      <a:pt x="343083" y="733164"/>
                      <a:pt x="336623" y="740085"/>
                      <a:pt x="331086" y="747928"/>
                    </a:cubicBezTo>
                    <a:cubicBezTo>
                      <a:pt x="326472" y="754388"/>
                      <a:pt x="320935" y="760848"/>
                      <a:pt x="318628" y="768230"/>
                    </a:cubicBezTo>
                    <a:cubicBezTo>
                      <a:pt x="311246" y="790839"/>
                      <a:pt x="296481" y="808372"/>
                      <a:pt x="278025" y="822214"/>
                    </a:cubicBezTo>
                    <a:cubicBezTo>
                      <a:pt x="262338" y="834210"/>
                      <a:pt x="254032" y="849898"/>
                      <a:pt x="248034" y="868354"/>
                    </a:cubicBezTo>
                    <a:cubicBezTo>
                      <a:pt x="234654" y="910341"/>
                      <a:pt x="245266" y="950483"/>
                      <a:pt x="255417" y="991086"/>
                    </a:cubicBezTo>
                    <a:cubicBezTo>
                      <a:pt x="264183" y="1025229"/>
                      <a:pt x="281716" y="1052452"/>
                      <a:pt x="313092" y="1069985"/>
                    </a:cubicBezTo>
                    <a:cubicBezTo>
                      <a:pt x="323703" y="1075983"/>
                      <a:pt x="333393" y="1083827"/>
                      <a:pt x="340776" y="1093978"/>
                    </a:cubicBezTo>
                    <a:cubicBezTo>
                      <a:pt x="358308" y="1117048"/>
                      <a:pt x="381840" y="1121662"/>
                      <a:pt x="408140" y="1116125"/>
                    </a:cubicBezTo>
                    <a:cubicBezTo>
                      <a:pt x="439053" y="1109204"/>
                      <a:pt x="469967" y="1108281"/>
                      <a:pt x="501804" y="1111511"/>
                    </a:cubicBezTo>
                    <a:cubicBezTo>
                      <a:pt x="552558" y="1116125"/>
                      <a:pt x="595929" y="1133197"/>
                      <a:pt x="626382" y="1176568"/>
                    </a:cubicBezTo>
                    <a:cubicBezTo>
                      <a:pt x="635148" y="1188565"/>
                      <a:pt x="646222" y="1198716"/>
                      <a:pt x="657295" y="1208866"/>
                    </a:cubicBezTo>
                    <a:cubicBezTo>
                      <a:pt x="672060" y="1222247"/>
                      <a:pt x="689593" y="1233321"/>
                      <a:pt x="708972" y="1229629"/>
                    </a:cubicBezTo>
                    <a:cubicBezTo>
                      <a:pt x="735272" y="1225015"/>
                      <a:pt x="744500" y="1238396"/>
                      <a:pt x="751421" y="1258698"/>
                    </a:cubicBezTo>
                    <a:cubicBezTo>
                      <a:pt x="755112" y="1268848"/>
                      <a:pt x="760188" y="1278076"/>
                      <a:pt x="763879" y="1288227"/>
                    </a:cubicBezTo>
                    <a:cubicBezTo>
                      <a:pt x="792947" y="1368972"/>
                      <a:pt x="831243" y="1444180"/>
                      <a:pt x="878767" y="1515697"/>
                    </a:cubicBezTo>
                    <a:cubicBezTo>
                      <a:pt x="911526" y="1565067"/>
                      <a:pt x="937826" y="1618128"/>
                      <a:pt x="949361" y="1677187"/>
                    </a:cubicBezTo>
                    <a:cubicBezTo>
                      <a:pt x="957205" y="1716867"/>
                      <a:pt x="976122" y="1751011"/>
                      <a:pt x="1006575" y="1776849"/>
                    </a:cubicBezTo>
                    <a:cubicBezTo>
                      <a:pt x="1053638" y="1816991"/>
                      <a:pt x="1087781" y="1864976"/>
                      <a:pt x="1111313" y="1921728"/>
                    </a:cubicBezTo>
                    <a:cubicBezTo>
                      <a:pt x="1125155" y="1954488"/>
                      <a:pt x="1145917" y="1982633"/>
                      <a:pt x="1175447" y="2003858"/>
                    </a:cubicBezTo>
                    <a:cubicBezTo>
                      <a:pt x="1184213" y="2010317"/>
                      <a:pt x="1191596" y="2019084"/>
                      <a:pt x="1199901" y="2026928"/>
                    </a:cubicBezTo>
                    <a:cubicBezTo>
                      <a:pt x="1206822" y="2033849"/>
                      <a:pt x="1207283" y="2039385"/>
                      <a:pt x="1199440" y="2046306"/>
                    </a:cubicBezTo>
                    <a:cubicBezTo>
                      <a:pt x="1183752" y="2060148"/>
                      <a:pt x="1168987" y="2074452"/>
                      <a:pt x="1153300" y="2088755"/>
                    </a:cubicBezTo>
                    <a:cubicBezTo>
                      <a:pt x="1114542" y="2124283"/>
                      <a:pt x="1097932" y="2168116"/>
                      <a:pt x="1105314" y="2219793"/>
                    </a:cubicBezTo>
                    <a:cubicBezTo>
                      <a:pt x="1109928" y="2253475"/>
                      <a:pt x="1103930" y="2284388"/>
                      <a:pt x="1090550" y="2314841"/>
                    </a:cubicBezTo>
                    <a:cubicBezTo>
                      <a:pt x="1069787" y="2360058"/>
                      <a:pt x="1052253" y="2406198"/>
                      <a:pt x="1041179" y="2454645"/>
                    </a:cubicBezTo>
                    <a:cubicBezTo>
                      <a:pt x="1031490" y="2495709"/>
                      <a:pt x="1018110" y="2534467"/>
                      <a:pt x="990426" y="2567226"/>
                    </a:cubicBezTo>
                    <a:cubicBezTo>
                      <a:pt x="979352" y="2580607"/>
                      <a:pt x="976584" y="2597217"/>
                      <a:pt x="977507" y="2613828"/>
                    </a:cubicBezTo>
                    <a:cubicBezTo>
                      <a:pt x="977968" y="2628131"/>
                      <a:pt x="979814" y="2642434"/>
                      <a:pt x="981659" y="2656738"/>
                    </a:cubicBezTo>
                    <a:cubicBezTo>
                      <a:pt x="985812" y="2689036"/>
                      <a:pt x="988119" y="2720411"/>
                      <a:pt x="962280" y="2746711"/>
                    </a:cubicBezTo>
                    <a:cubicBezTo>
                      <a:pt x="955359" y="2753632"/>
                      <a:pt x="949361" y="2763321"/>
                      <a:pt x="953052" y="2773933"/>
                    </a:cubicBezTo>
                    <a:cubicBezTo>
                      <a:pt x="958589" y="2790544"/>
                      <a:pt x="957666" y="2807615"/>
                      <a:pt x="957666" y="2824687"/>
                    </a:cubicBezTo>
                    <a:cubicBezTo>
                      <a:pt x="957666" y="2852371"/>
                      <a:pt x="953514" y="2880516"/>
                      <a:pt x="957666" y="2908200"/>
                    </a:cubicBezTo>
                    <a:cubicBezTo>
                      <a:pt x="959512" y="2921581"/>
                      <a:pt x="956744" y="2940960"/>
                      <a:pt x="981198" y="2936346"/>
                    </a:cubicBezTo>
                    <a:cubicBezTo>
                      <a:pt x="982121" y="2936346"/>
                      <a:pt x="983966" y="2937730"/>
                      <a:pt x="984889" y="2939114"/>
                    </a:cubicBezTo>
                    <a:cubicBezTo>
                      <a:pt x="1005191" y="2963107"/>
                      <a:pt x="1030106" y="2958493"/>
                      <a:pt x="1053176" y="2946958"/>
                    </a:cubicBezTo>
                    <a:cubicBezTo>
                      <a:pt x="1109006" y="2919735"/>
                      <a:pt x="1150531" y="2876825"/>
                      <a:pt x="1180984" y="2823303"/>
                    </a:cubicBezTo>
                    <a:cubicBezTo>
                      <a:pt x="1189750" y="2807615"/>
                      <a:pt x="1188827" y="2791928"/>
                      <a:pt x="1179599" y="2776240"/>
                    </a:cubicBezTo>
                    <a:cubicBezTo>
                      <a:pt x="1174524" y="2767474"/>
                      <a:pt x="1167603" y="2759169"/>
                      <a:pt x="1165296" y="2749479"/>
                    </a:cubicBezTo>
                    <a:cubicBezTo>
                      <a:pt x="1161605" y="2735637"/>
                      <a:pt x="1155145" y="2726409"/>
                      <a:pt x="1141765" y="2720411"/>
                    </a:cubicBezTo>
                    <a:cubicBezTo>
                      <a:pt x="1126538" y="2713951"/>
                      <a:pt x="1129307" y="2699187"/>
                      <a:pt x="1130691" y="2686729"/>
                    </a:cubicBezTo>
                    <a:cubicBezTo>
                      <a:pt x="1132076" y="2675655"/>
                      <a:pt x="1142687" y="2675194"/>
                      <a:pt x="1150993" y="2675194"/>
                    </a:cubicBezTo>
                    <a:cubicBezTo>
                      <a:pt x="1167603" y="2674732"/>
                      <a:pt x="1172678" y="2667811"/>
                      <a:pt x="1172217" y="2651201"/>
                    </a:cubicBezTo>
                    <a:cubicBezTo>
                      <a:pt x="1169910" y="2571840"/>
                      <a:pt x="1172217" y="2492941"/>
                      <a:pt x="1191134" y="2415426"/>
                    </a:cubicBezTo>
                    <a:cubicBezTo>
                      <a:pt x="1206361" y="2352675"/>
                      <a:pt x="1231276" y="2296385"/>
                      <a:pt x="1289874" y="2261318"/>
                    </a:cubicBezTo>
                    <a:cubicBezTo>
                      <a:pt x="1309253" y="2249783"/>
                      <a:pt x="1322172" y="2230405"/>
                      <a:pt x="1334630" y="2211949"/>
                    </a:cubicBezTo>
                    <a:cubicBezTo>
                      <a:pt x="1348010" y="2192570"/>
                      <a:pt x="1360468" y="2172730"/>
                      <a:pt x="1374771" y="2153812"/>
                    </a:cubicBezTo>
                    <a:cubicBezTo>
                      <a:pt x="1391843" y="2130742"/>
                      <a:pt x="1413529" y="2112748"/>
                      <a:pt x="1441213" y="2102597"/>
                    </a:cubicBezTo>
                    <a:cubicBezTo>
                      <a:pt x="1450441" y="2099367"/>
                      <a:pt x="1456901" y="2100752"/>
                      <a:pt x="1464744" y="2106288"/>
                    </a:cubicBezTo>
                    <a:cubicBezTo>
                      <a:pt x="1531186" y="2155197"/>
                      <a:pt x="1572712" y="2220254"/>
                      <a:pt x="1589322" y="2300999"/>
                    </a:cubicBezTo>
                    <a:cubicBezTo>
                      <a:pt x="1591629" y="2312072"/>
                      <a:pt x="1595782" y="2321300"/>
                      <a:pt x="1603625" y="2330067"/>
                    </a:cubicBezTo>
                    <a:cubicBezTo>
                      <a:pt x="1614238" y="2342063"/>
                      <a:pt x="1628541" y="2354982"/>
                      <a:pt x="1627619" y="2371593"/>
                    </a:cubicBezTo>
                    <a:cubicBezTo>
                      <a:pt x="1624388" y="2421885"/>
                      <a:pt x="1629002" y="2472178"/>
                      <a:pt x="1620236" y="2522009"/>
                    </a:cubicBezTo>
                    <a:cubicBezTo>
                      <a:pt x="1619774" y="2524777"/>
                      <a:pt x="1617006" y="2528007"/>
                      <a:pt x="1622081" y="2529853"/>
                    </a:cubicBezTo>
                    <a:cubicBezTo>
                      <a:pt x="1645613" y="2536774"/>
                      <a:pt x="1667760" y="2552923"/>
                      <a:pt x="1694060" y="2542311"/>
                    </a:cubicBezTo>
                    <a:cubicBezTo>
                      <a:pt x="1735586" y="2525700"/>
                      <a:pt x="1768345" y="2498939"/>
                      <a:pt x="1792799" y="2461566"/>
                    </a:cubicBezTo>
                    <a:cubicBezTo>
                      <a:pt x="1801105" y="2449108"/>
                      <a:pt x="1799720" y="2436189"/>
                      <a:pt x="1793722" y="2423270"/>
                    </a:cubicBezTo>
                    <a:cubicBezTo>
                      <a:pt x="1789108" y="2413119"/>
                      <a:pt x="1780342" y="2403429"/>
                      <a:pt x="1779880" y="2393279"/>
                    </a:cubicBezTo>
                    <a:cubicBezTo>
                      <a:pt x="1779418" y="2374823"/>
                      <a:pt x="1769729" y="2368363"/>
                      <a:pt x="1754965" y="2363749"/>
                    </a:cubicBezTo>
                    <a:cubicBezTo>
                      <a:pt x="1741584" y="2359596"/>
                      <a:pt x="1741584" y="2347600"/>
                      <a:pt x="1740200" y="2336527"/>
                    </a:cubicBezTo>
                    <a:cubicBezTo>
                      <a:pt x="1738816" y="2325914"/>
                      <a:pt x="1743430" y="2319455"/>
                      <a:pt x="1752196" y="2314379"/>
                    </a:cubicBezTo>
                    <a:cubicBezTo>
                      <a:pt x="1771114" y="2301922"/>
                      <a:pt x="1772036" y="2298692"/>
                      <a:pt x="1757272" y="2281159"/>
                    </a:cubicBezTo>
                    <a:cubicBezTo>
                      <a:pt x="1728203" y="2246554"/>
                      <a:pt x="1697290" y="2212872"/>
                      <a:pt x="1668683" y="2177805"/>
                    </a:cubicBezTo>
                    <a:cubicBezTo>
                      <a:pt x="1627619" y="2127974"/>
                      <a:pt x="1605932" y="2070761"/>
                      <a:pt x="1603164" y="2006165"/>
                    </a:cubicBezTo>
                    <a:cubicBezTo>
                      <a:pt x="1603164" y="2001089"/>
                      <a:pt x="1599473" y="1994168"/>
                      <a:pt x="1605471" y="1991400"/>
                    </a:cubicBezTo>
                    <a:cubicBezTo>
                      <a:pt x="1626695" y="1982633"/>
                      <a:pt x="1643306" y="1963254"/>
                      <a:pt x="1666837" y="1962332"/>
                    </a:cubicBezTo>
                    <a:cubicBezTo>
                      <a:pt x="1682525" y="1961870"/>
                      <a:pt x="1692676" y="1954949"/>
                      <a:pt x="1702365" y="1944798"/>
                    </a:cubicBezTo>
                    <a:cubicBezTo>
                      <a:pt x="1708825" y="1937877"/>
                      <a:pt x="1716668" y="1931418"/>
                      <a:pt x="1722205" y="1924035"/>
                    </a:cubicBezTo>
                    <a:cubicBezTo>
                      <a:pt x="1728203" y="1916192"/>
                      <a:pt x="1736047" y="1912500"/>
                      <a:pt x="1745275" y="1911116"/>
                    </a:cubicBezTo>
                    <a:cubicBezTo>
                      <a:pt x="1768345" y="1907425"/>
                      <a:pt x="1791877" y="1903734"/>
                      <a:pt x="1815408" y="1904195"/>
                    </a:cubicBezTo>
                    <a:cubicBezTo>
                      <a:pt x="1865700" y="1904195"/>
                      <a:pt x="1915993" y="1904657"/>
                      <a:pt x="1966285" y="1904657"/>
                    </a:cubicBezTo>
                    <a:cubicBezTo>
                      <a:pt x="2009196" y="1905118"/>
                      <a:pt x="2051644" y="1903272"/>
                      <a:pt x="2093632" y="1894044"/>
                    </a:cubicBezTo>
                    <a:cubicBezTo>
                      <a:pt x="2117163" y="1888508"/>
                      <a:pt x="2131466" y="1896351"/>
                      <a:pt x="2138849" y="1918960"/>
                    </a:cubicBezTo>
                    <a:cubicBezTo>
                      <a:pt x="2142079" y="1929111"/>
                      <a:pt x="2144847" y="1939262"/>
                      <a:pt x="2147154" y="1949874"/>
                    </a:cubicBezTo>
                    <a:cubicBezTo>
                      <a:pt x="2152229" y="1972482"/>
                      <a:pt x="2164226" y="1990477"/>
                      <a:pt x="2185912" y="1999705"/>
                    </a:cubicBezTo>
                    <a:cubicBezTo>
                      <a:pt x="2209904" y="2010317"/>
                      <a:pt x="2219594" y="2028773"/>
                      <a:pt x="2221439" y="2053689"/>
                    </a:cubicBezTo>
                    <a:cubicBezTo>
                      <a:pt x="2221901" y="2060610"/>
                      <a:pt x="2220055" y="2069838"/>
                      <a:pt x="2226515" y="2074913"/>
                    </a:cubicBezTo>
                    <a:cubicBezTo>
                      <a:pt x="2239434" y="2085064"/>
                      <a:pt x="2248201" y="2098445"/>
                      <a:pt x="2260197" y="2109057"/>
                    </a:cubicBezTo>
                    <a:cubicBezTo>
                      <a:pt x="2265734" y="2114132"/>
                      <a:pt x="2272193" y="2117823"/>
                      <a:pt x="2280499" y="2116439"/>
                    </a:cubicBezTo>
                    <a:cubicBezTo>
                      <a:pt x="2284190" y="2115516"/>
                      <a:pt x="2287881" y="2113671"/>
                      <a:pt x="2289265" y="2109980"/>
                    </a:cubicBezTo>
                    <a:cubicBezTo>
                      <a:pt x="2290649" y="2105366"/>
                      <a:pt x="2286497" y="2103059"/>
                      <a:pt x="2282806" y="2102597"/>
                    </a:cubicBezTo>
                    <a:cubicBezTo>
                      <a:pt x="2269425" y="2099829"/>
                      <a:pt x="2268502" y="2090601"/>
                      <a:pt x="2270348" y="2079527"/>
                    </a:cubicBezTo>
                    <a:cubicBezTo>
                      <a:pt x="2271732" y="2069838"/>
                      <a:pt x="2271732" y="2060148"/>
                      <a:pt x="2273578" y="2050920"/>
                    </a:cubicBezTo>
                    <a:cubicBezTo>
                      <a:pt x="2281883" y="2008472"/>
                      <a:pt x="2275423" y="1970637"/>
                      <a:pt x="2244048" y="1938339"/>
                    </a:cubicBezTo>
                    <a:cubicBezTo>
                      <a:pt x="2232974" y="1926804"/>
                      <a:pt x="2225131" y="1912500"/>
                      <a:pt x="2222362" y="1896351"/>
                    </a:cubicBezTo>
                    <a:cubicBezTo>
                      <a:pt x="2219594" y="1881125"/>
                      <a:pt x="2221901" y="1868668"/>
                      <a:pt x="2235743" y="1858517"/>
                    </a:cubicBezTo>
                    <a:cubicBezTo>
                      <a:pt x="2262043" y="1838677"/>
                      <a:pt x="2289727" y="1822528"/>
                      <a:pt x="2320640" y="1811454"/>
                    </a:cubicBezTo>
                    <a:cubicBezTo>
                      <a:pt x="2329407" y="1808224"/>
                      <a:pt x="2332175" y="1809147"/>
                      <a:pt x="2334482" y="1818836"/>
                    </a:cubicBezTo>
                    <a:cubicBezTo>
                      <a:pt x="2353399" y="1900504"/>
                      <a:pt x="2354323" y="1981710"/>
                      <a:pt x="2324793" y="2061533"/>
                    </a:cubicBezTo>
                    <a:cubicBezTo>
                      <a:pt x="2301262" y="2124744"/>
                      <a:pt x="2264350" y="2182419"/>
                      <a:pt x="2239434" y="2245169"/>
                    </a:cubicBezTo>
                    <a:cubicBezTo>
                      <a:pt x="2232513" y="2262703"/>
                      <a:pt x="2218671" y="2275622"/>
                      <a:pt x="2199754" y="2283004"/>
                    </a:cubicBezTo>
                    <a:cubicBezTo>
                      <a:pt x="2196985" y="2283927"/>
                      <a:pt x="2192833" y="2283927"/>
                      <a:pt x="2192833" y="2288080"/>
                    </a:cubicBezTo>
                    <a:cubicBezTo>
                      <a:pt x="2191910" y="2317148"/>
                      <a:pt x="2170224" y="2333758"/>
                      <a:pt x="2154536" y="2354521"/>
                    </a:cubicBezTo>
                    <a:cubicBezTo>
                      <a:pt x="2125930" y="2392356"/>
                      <a:pt x="2132389" y="2400661"/>
                      <a:pt x="2173454" y="2412196"/>
                    </a:cubicBezTo>
                    <a:cubicBezTo>
                      <a:pt x="2218671" y="2425115"/>
                      <a:pt x="2264350" y="2420040"/>
                      <a:pt x="2309566" y="2409889"/>
                    </a:cubicBezTo>
                    <a:cubicBezTo>
                      <a:pt x="2320640" y="2407582"/>
                      <a:pt x="2323408" y="2398815"/>
                      <a:pt x="2327100" y="2390972"/>
                    </a:cubicBezTo>
                    <a:cubicBezTo>
                      <a:pt x="2339096" y="2365595"/>
                      <a:pt x="2339557" y="2338372"/>
                      <a:pt x="2340481" y="2311150"/>
                    </a:cubicBezTo>
                    <a:cubicBezTo>
                      <a:pt x="2340942" y="2289925"/>
                      <a:pt x="2342788" y="2288541"/>
                      <a:pt x="2362627" y="2295001"/>
                    </a:cubicBezTo>
                    <a:cubicBezTo>
                      <a:pt x="2373701" y="2298230"/>
                      <a:pt x="2377854" y="2296385"/>
                      <a:pt x="2379238" y="2284388"/>
                    </a:cubicBezTo>
                    <a:cubicBezTo>
                      <a:pt x="2382468" y="2258089"/>
                      <a:pt x="2387082" y="2231789"/>
                      <a:pt x="2391235" y="2205489"/>
                    </a:cubicBezTo>
                    <a:cubicBezTo>
                      <a:pt x="2402769" y="2130281"/>
                      <a:pt x="2419380" y="2056919"/>
                      <a:pt x="2468288" y="1995091"/>
                    </a:cubicBezTo>
                    <a:cubicBezTo>
                      <a:pt x="2486744" y="1972021"/>
                      <a:pt x="2497818" y="1944798"/>
                      <a:pt x="2500586" y="1914346"/>
                    </a:cubicBezTo>
                    <a:cubicBezTo>
                      <a:pt x="2501047" y="1909271"/>
                      <a:pt x="2503354" y="1905118"/>
                      <a:pt x="2506584" y="1901427"/>
                    </a:cubicBezTo>
                    <a:cubicBezTo>
                      <a:pt x="2536575" y="1869129"/>
                      <a:pt x="2535191" y="1838215"/>
                      <a:pt x="2510275" y="1801303"/>
                    </a:cubicBezTo>
                    <a:cubicBezTo>
                      <a:pt x="2484437" y="1763469"/>
                      <a:pt x="2483976" y="1690567"/>
                      <a:pt x="2530577" y="1649964"/>
                    </a:cubicBezTo>
                    <a:cubicBezTo>
                      <a:pt x="2554569" y="1628740"/>
                      <a:pt x="2582253" y="1615821"/>
                      <a:pt x="2611783" y="1604286"/>
                    </a:cubicBezTo>
                    <a:cubicBezTo>
                      <a:pt x="2614090" y="1637506"/>
                      <a:pt x="2630239" y="1669343"/>
                      <a:pt x="2674533" y="1666113"/>
                    </a:cubicBezTo>
                    <a:cubicBezTo>
                      <a:pt x="2700833" y="1664268"/>
                      <a:pt x="2721596" y="1661038"/>
                      <a:pt x="2732670" y="1634738"/>
                    </a:cubicBezTo>
                    <a:cubicBezTo>
                      <a:pt x="2737284" y="1624126"/>
                      <a:pt x="2743743" y="1624126"/>
                      <a:pt x="2753894" y="1629663"/>
                    </a:cubicBezTo>
                    <a:cubicBezTo>
                      <a:pt x="2788961" y="1649041"/>
                      <a:pt x="2818951" y="1674880"/>
                      <a:pt x="2844790" y="1704871"/>
                    </a:cubicBezTo>
                    <a:cubicBezTo>
                      <a:pt x="2872935" y="1737169"/>
                      <a:pt x="2904772" y="1763930"/>
                      <a:pt x="2939838" y="1787923"/>
                    </a:cubicBezTo>
                    <a:cubicBezTo>
                      <a:pt x="3062109" y="1870513"/>
                      <a:pt x="3048729" y="1858055"/>
                      <a:pt x="3131319" y="1990938"/>
                    </a:cubicBezTo>
                    <a:cubicBezTo>
                      <a:pt x="3131780" y="1991861"/>
                      <a:pt x="3132242" y="1992784"/>
                      <a:pt x="3132703" y="1993707"/>
                    </a:cubicBezTo>
                    <a:cubicBezTo>
                      <a:pt x="3165462" y="2048613"/>
                      <a:pt x="3184841" y="2107673"/>
                      <a:pt x="3190839" y="2171346"/>
                    </a:cubicBezTo>
                    <a:cubicBezTo>
                      <a:pt x="3191762" y="2183342"/>
                      <a:pt x="3189455" y="2196723"/>
                      <a:pt x="3195915" y="2207335"/>
                    </a:cubicBezTo>
                    <a:cubicBezTo>
                      <a:pt x="3213448" y="2235019"/>
                      <a:pt x="3218062" y="2265932"/>
                      <a:pt x="3218985" y="2297769"/>
                    </a:cubicBezTo>
                    <a:cubicBezTo>
                      <a:pt x="3219908" y="2338834"/>
                      <a:pt x="3216216" y="2379898"/>
                      <a:pt x="3213448" y="2420963"/>
                    </a:cubicBezTo>
                    <a:cubicBezTo>
                      <a:pt x="3212987" y="2429729"/>
                      <a:pt x="3212987" y="2434805"/>
                      <a:pt x="3224522" y="2433882"/>
                    </a:cubicBezTo>
                    <a:cubicBezTo>
                      <a:pt x="3236057" y="2432959"/>
                      <a:pt x="3248053" y="2436189"/>
                      <a:pt x="3259127" y="2440341"/>
                    </a:cubicBezTo>
                    <a:cubicBezTo>
                      <a:pt x="3291886" y="2451876"/>
                      <a:pt x="3318647" y="2442187"/>
                      <a:pt x="3342178" y="2419117"/>
                    </a:cubicBezTo>
                    <a:cubicBezTo>
                      <a:pt x="3358789" y="2402968"/>
                      <a:pt x="3370324" y="2382666"/>
                      <a:pt x="3385550" y="2365595"/>
                    </a:cubicBezTo>
                    <a:cubicBezTo>
                      <a:pt x="3397085" y="2347600"/>
                      <a:pt x="3396162" y="2333758"/>
                      <a:pt x="3387857" y="2317148"/>
                    </a:cubicBezTo>
                    <a:close/>
                    <a:moveTo>
                      <a:pt x="3065339" y="1182105"/>
                    </a:moveTo>
                    <a:cubicBezTo>
                      <a:pt x="3047344" y="1153037"/>
                      <a:pt x="3036270" y="1126737"/>
                      <a:pt x="3026120" y="1099976"/>
                    </a:cubicBezTo>
                    <a:cubicBezTo>
                      <a:pt x="2988285" y="1000775"/>
                      <a:pt x="2915384" y="943100"/>
                      <a:pt x="2812492" y="926029"/>
                    </a:cubicBezTo>
                    <a:cubicBezTo>
                      <a:pt x="2777426" y="920030"/>
                      <a:pt x="2761277" y="896499"/>
                      <a:pt x="2743743" y="872968"/>
                    </a:cubicBezTo>
                    <a:cubicBezTo>
                      <a:pt x="2734515" y="860510"/>
                      <a:pt x="2738207" y="846206"/>
                      <a:pt x="2748819" y="834210"/>
                    </a:cubicBezTo>
                    <a:cubicBezTo>
                      <a:pt x="2795882" y="781611"/>
                      <a:pt x="2888623" y="771460"/>
                      <a:pt x="2948605" y="807449"/>
                    </a:cubicBezTo>
                    <a:cubicBezTo>
                      <a:pt x="2991976" y="833749"/>
                      <a:pt x="3012739" y="875736"/>
                      <a:pt x="3037655" y="914955"/>
                    </a:cubicBezTo>
                    <a:cubicBezTo>
                      <a:pt x="3057957" y="946792"/>
                      <a:pt x="3065339" y="983242"/>
                      <a:pt x="3065339" y="1020615"/>
                    </a:cubicBezTo>
                    <a:cubicBezTo>
                      <a:pt x="3065339" y="1073215"/>
                      <a:pt x="3065339" y="1124892"/>
                      <a:pt x="3065339" y="1182105"/>
                    </a:cubicBezTo>
                    <a:close/>
                  </a:path>
                </a:pathLst>
              </a:custGeom>
              <a:solidFill>
                <a:schemeClr val="accent5"/>
              </a:solidFill>
              <a:ln w="461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0F69207-11A9-4B25-B2F5-154E1021579B}"/>
                  </a:ext>
                </a:extLst>
              </p:cNvPr>
              <p:cNvSpPr/>
              <p:nvPr/>
            </p:nvSpPr>
            <p:spPr>
              <a:xfrm>
                <a:off x="6722933" y="2802107"/>
                <a:ext cx="3118084" cy="1563009"/>
              </a:xfrm>
              <a:custGeom>
                <a:avLst/>
                <a:gdLst>
                  <a:gd name="connsiteX0" fmla="*/ 460938 w 3626598"/>
                  <a:gd name="connsiteY0" fmla="*/ 1776618 h 1817913"/>
                  <a:gd name="connsiteX1" fmla="*/ 450787 w 3626598"/>
                  <a:gd name="connsiteY1" fmla="*/ 1766929 h 1817913"/>
                  <a:gd name="connsiteX2" fmla="*/ 495543 w 3626598"/>
                  <a:gd name="connsiteY2" fmla="*/ 1719405 h 1817913"/>
                  <a:gd name="connsiteX3" fmla="*/ 531071 w 3626598"/>
                  <a:gd name="connsiteY3" fmla="*/ 1687107 h 1817913"/>
                  <a:gd name="connsiteX4" fmla="*/ 540760 w 3626598"/>
                  <a:gd name="connsiteY4" fmla="*/ 1679263 h 1817913"/>
                  <a:gd name="connsiteX5" fmla="*/ 554602 w 3626598"/>
                  <a:gd name="connsiteY5" fmla="*/ 1670497 h 1817913"/>
                  <a:gd name="connsiteX6" fmla="*/ 557832 w 3626598"/>
                  <a:gd name="connsiteY6" fmla="*/ 1668651 h 1817913"/>
                  <a:gd name="connsiteX7" fmla="*/ 571674 w 3626598"/>
                  <a:gd name="connsiteY7" fmla="*/ 1659423 h 1817913"/>
                  <a:gd name="connsiteX8" fmla="*/ 626119 w 3626598"/>
                  <a:gd name="connsiteY8" fmla="*/ 1641428 h 1817913"/>
                  <a:gd name="connsiteX9" fmla="*/ 668568 w 3626598"/>
                  <a:gd name="connsiteY9" fmla="*/ 1636814 h 1817913"/>
                  <a:gd name="connsiteX10" fmla="*/ 733164 w 3626598"/>
                  <a:gd name="connsiteY10" fmla="*/ 1617897 h 1817913"/>
                  <a:gd name="connsiteX11" fmla="*/ 748851 w 3626598"/>
                  <a:gd name="connsiteY11" fmla="*/ 1602209 h 1817913"/>
                  <a:gd name="connsiteX12" fmla="*/ 750697 w 3626598"/>
                  <a:gd name="connsiteY12" fmla="*/ 1598518 h 1817913"/>
                  <a:gd name="connsiteX13" fmla="*/ 761770 w 3626598"/>
                  <a:gd name="connsiteY13" fmla="*/ 1580062 h 1817913"/>
                  <a:gd name="connsiteX14" fmla="*/ 761770 w 3626598"/>
                  <a:gd name="connsiteY14" fmla="*/ 1580062 h 1817913"/>
                  <a:gd name="connsiteX15" fmla="*/ 830057 w 3626598"/>
                  <a:gd name="connsiteY15" fmla="*/ 1478554 h 1817913"/>
                  <a:gd name="connsiteX16" fmla="*/ 830057 w 3626598"/>
                  <a:gd name="connsiteY16" fmla="*/ 1478554 h 1817913"/>
                  <a:gd name="connsiteX17" fmla="*/ 901113 w 3626598"/>
                  <a:gd name="connsiteY17" fmla="*/ 1398732 h 1817913"/>
                  <a:gd name="connsiteX18" fmla="*/ 903420 w 3626598"/>
                  <a:gd name="connsiteY18" fmla="*/ 1394580 h 1817913"/>
                  <a:gd name="connsiteX19" fmla="*/ 958788 w 3626598"/>
                  <a:gd name="connsiteY19" fmla="*/ 1308759 h 1817913"/>
                  <a:gd name="connsiteX20" fmla="*/ 964786 w 3626598"/>
                  <a:gd name="connsiteY20" fmla="*/ 1290303 h 1817913"/>
                  <a:gd name="connsiteX21" fmla="*/ 975398 w 3626598"/>
                  <a:gd name="connsiteY21" fmla="*/ 1269079 h 1817913"/>
                  <a:gd name="connsiteX22" fmla="*/ 1016001 w 3626598"/>
                  <a:gd name="connsiteY22" fmla="*/ 1122816 h 1817913"/>
                  <a:gd name="connsiteX23" fmla="*/ 1021077 w 3626598"/>
                  <a:gd name="connsiteY23" fmla="*/ 1105282 h 1817913"/>
                  <a:gd name="connsiteX24" fmla="*/ 1027075 w 3626598"/>
                  <a:gd name="connsiteY24" fmla="*/ 1089133 h 1817913"/>
                  <a:gd name="connsiteX25" fmla="*/ 1032150 w 3626598"/>
                  <a:gd name="connsiteY25" fmla="*/ 1071600 h 1817913"/>
                  <a:gd name="connsiteX26" fmla="*/ 1038610 w 3626598"/>
                  <a:gd name="connsiteY26" fmla="*/ 1050837 h 1817913"/>
                  <a:gd name="connsiteX27" fmla="*/ 1040917 w 3626598"/>
                  <a:gd name="connsiteY27" fmla="*/ 1031458 h 1817913"/>
                  <a:gd name="connsiteX28" fmla="*/ 1015079 w 3626598"/>
                  <a:gd name="connsiteY28" fmla="*/ 1006081 h 1817913"/>
                  <a:gd name="connsiteX29" fmla="*/ 992931 w 3626598"/>
                  <a:gd name="connsiteY29" fmla="*/ 1004697 h 1817913"/>
                  <a:gd name="connsiteX30" fmla="*/ 970323 w 3626598"/>
                  <a:gd name="connsiteY30" fmla="*/ 1010234 h 1817913"/>
                  <a:gd name="connsiteX31" fmla="*/ 941716 w 3626598"/>
                  <a:gd name="connsiteY31" fmla="*/ 1014848 h 1817913"/>
                  <a:gd name="connsiteX32" fmla="*/ 930643 w 3626598"/>
                  <a:gd name="connsiteY32" fmla="*/ 1019001 h 1817913"/>
                  <a:gd name="connsiteX33" fmla="*/ 867431 w 3626598"/>
                  <a:gd name="connsiteY33" fmla="*/ 1030997 h 1817913"/>
                  <a:gd name="connsiteX34" fmla="*/ 865124 w 3626598"/>
                  <a:gd name="connsiteY34" fmla="*/ 1030536 h 1817913"/>
                  <a:gd name="connsiteX35" fmla="*/ 863740 w 3626598"/>
                  <a:gd name="connsiteY35" fmla="*/ 1032381 h 1817913"/>
                  <a:gd name="connsiteX36" fmla="*/ 851282 w 3626598"/>
                  <a:gd name="connsiteY36" fmla="*/ 1040225 h 1817913"/>
                  <a:gd name="connsiteX37" fmla="*/ 806987 w 3626598"/>
                  <a:gd name="connsiteY37" fmla="*/ 1060527 h 1817913"/>
                  <a:gd name="connsiteX38" fmla="*/ 782533 w 3626598"/>
                  <a:gd name="connsiteY38" fmla="*/ 1087749 h 1817913"/>
                  <a:gd name="connsiteX39" fmla="*/ 780688 w 3626598"/>
                  <a:gd name="connsiteY39" fmla="*/ 1087749 h 1817913"/>
                  <a:gd name="connsiteX40" fmla="*/ 767769 w 3626598"/>
                  <a:gd name="connsiteY40" fmla="*/ 1094209 h 1817913"/>
                  <a:gd name="connsiteX41" fmla="*/ 767307 w 3626598"/>
                  <a:gd name="connsiteY41" fmla="*/ 1093747 h 1817913"/>
                  <a:gd name="connsiteX42" fmla="*/ 751158 w 3626598"/>
                  <a:gd name="connsiteY42" fmla="*/ 1100207 h 1817913"/>
                  <a:gd name="connsiteX43" fmla="*/ 728088 w 3626598"/>
                  <a:gd name="connsiteY43" fmla="*/ 1116356 h 1817913"/>
                  <a:gd name="connsiteX44" fmla="*/ 710555 w 3626598"/>
                  <a:gd name="connsiteY44" fmla="*/ 1122354 h 1817913"/>
                  <a:gd name="connsiteX45" fmla="*/ 711016 w 3626598"/>
                  <a:gd name="connsiteY45" fmla="*/ 1121893 h 1817913"/>
                  <a:gd name="connsiteX46" fmla="*/ 679180 w 3626598"/>
                  <a:gd name="connsiteY46" fmla="*/ 1146808 h 1817913"/>
                  <a:gd name="connsiteX47" fmla="*/ 669952 w 3626598"/>
                  <a:gd name="connsiteY47" fmla="*/ 1146347 h 1817913"/>
                  <a:gd name="connsiteX48" fmla="*/ 665338 w 3626598"/>
                  <a:gd name="connsiteY48" fmla="*/ 1150499 h 1817913"/>
                  <a:gd name="connsiteX49" fmla="*/ 651496 w 3626598"/>
                  <a:gd name="connsiteY49" fmla="*/ 1146347 h 1817913"/>
                  <a:gd name="connsiteX50" fmla="*/ 655648 w 3626598"/>
                  <a:gd name="connsiteY50" fmla="*/ 1156498 h 1817913"/>
                  <a:gd name="connsiteX51" fmla="*/ 643652 w 3626598"/>
                  <a:gd name="connsiteY51" fmla="*/ 1179106 h 1817913"/>
                  <a:gd name="connsiteX52" fmla="*/ 632117 w 3626598"/>
                  <a:gd name="connsiteY52" fmla="*/ 1188796 h 1817913"/>
                  <a:gd name="connsiteX53" fmla="*/ 624273 w 3626598"/>
                  <a:gd name="connsiteY53" fmla="*/ 1185104 h 1817913"/>
                  <a:gd name="connsiteX54" fmla="*/ 617352 w 3626598"/>
                  <a:gd name="connsiteY54" fmla="*/ 1189718 h 1817913"/>
                  <a:gd name="connsiteX55" fmla="*/ 604433 w 3626598"/>
                  <a:gd name="connsiteY55" fmla="*/ 1207252 h 1817913"/>
                  <a:gd name="connsiteX56" fmla="*/ 602588 w 3626598"/>
                  <a:gd name="connsiteY56" fmla="*/ 1216018 h 1817913"/>
                  <a:gd name="connsiteX57" fmla="*/ 585054 w 3626598"/>
                  <a:gd name="connsiteY57" fmla="*/ 1234935 h 1817913"/>
                  <a:gd name="connsiteX58" fmla="*/ 550911 w 3626598"/>
                  <a:gd name="connsiteY58" fmla="*/ 1240934 h 1817913"/>
                  <a:gd name="connsiteX59" fmla="*/ 536146 w 3626598"/>
                  <a:gd name="connsiteY59" fmla="*/ 1211866 h 1817913"/>
                  <a:gd name="connsiteX60" fmla="*/ 536146 w 3626598"/>
                  <a:gd name="connsiteY60" fmla="*/ 1211866 h 1817913"/>
                  <a:gd name="connsiteX61" fmla="*/ 513537 w 3626598"/>
                  <a:gd name="connsiteY61" fmla="*/ 1198485 h 1817913"/>
                  <a:gd name="connsiteX62" fmla="*/ 508462 w 3626598"/>
                  <a:gd name="connsiteY62" fmla="*/ 1195255 h 1817913"/>
                  <a:gd name="connsiteX63" fmla="*/ 427256 w 3626598"/>
                  <a:gd name="connsiteY63" fmla="*/ 1195255 h 1817913"/>
                  <a:gd name="connsiteX64" fmla="*/ 316981 w 3626598"/>
                  <a:gd name="connsiteY64" fmla="*/ 1242318 h 1817913"/>
                  <a:gd name="connsiteX65" fmla="*/ 233468 w 3626598"/>
                  <a:gd name="connsiteY65" fmla="*/ 1234013 h 1817913"/>
                  <a:gd name="connsiteX66" fmla="*/ 210860 w 3626598"/>
                  <a:gd name="connsiteY66" fmla="*/ 1202176 h 1817913"/>
                  <a:gd name="connsiteX67" fmla="*/ 208553 w 3626598"/>
                  <a:gd name="connsiteY67" fmla="*/ 1167110 h 1817913"/>
                  <a:gd name="connsiteX68" fmla="*/ 225624 w 3626598"/>
                  <a:gd name="connsiteY68" fmla="*/ 1150038 h 1817913"/>
                  <a:gd name="connsiteX69" fmla="*/ 235775 w 3626598"/>
                  <a:gd name="connsiteY69" fmla="*/ 1144963 h 1817913"/>
                  <a:gd name="connsiteX70" fmla="*/ 238082 w 3626598"/>
                  <a:gd name="connsiteY70" fmla="*/ 1139887 h 1817913"/>
                  <a:gd name="connsiteX71" fmla="*/ 252847 w 3626598"/>
                  <a:gd name="connsiteY71" fmla="*/ 1111281 h 1817913"/>
                  <a:gd name="connsiteX72" fmla="*/ 270380 w 3626598"/>
                  <a:gd name="connsiteY72" fmla="*/ 1078983 h 1817913"/>
                  <a:gd name="connsiteX73" fmla="*/ 243157 w 3626598"/>
                  <a:gd name="connsiteY73" fmla="*/ 1087749 h 1817913"/>
                  <a:gd name="connsiteX74" fmla="*/ 242696 w 3626598"/>
                  <a:gd name="connsiteY74" fmla="*/ 1088211 h 1817913"/>
                  <a:gd name="connsiteX75" fmla="*/ 225624 w 3626598"/>
                  <a:gd name="connsiteY75" fmla="*/ 1098823 h 1817913"/>
                  <a:gd name="connsiteX76" fmla="*/ 225624 w 3626598"/>
                  <a:gd name="connsiteY76" fmla="*/ 1098823 h 1817913"/>
                  <a:gd name="connsiteX77" fmla="*/ 205784 w 3626598"/>
                  <a:gd name="connsiteY77" fmla="*/ 1108974 h 1817913"/>
                  <a:gd name="connsiteX78" fmla="*/ 203939 w 3626598"/>
                  <a:gd name="connsiteY78" fmla="*/ 1108512 h 1817913"/>
                  <a:gd name="connsiteX79" fmla="*/ 203016 w 3626598"/>
                  <a:gd name="connsiteY79" fmla="*/ 1109896 h 1817913"/>
                  <a:gd name="connsiteX80" fmla="*/ 190558 w 3626598"/>
                  <a:gd name="connsiteY80" fmla="*/ 1126968 h 1817913"/>
                  <a:gd name="connsiteX81" fmla="*/ 173025 w 3626598"/>
                  <a:gd name="connsiteY81" fmla="*/ 1132966 h 1817913"/>
                  <a:gd name="connsiteX82" fmla="*/ 147186 w 3626598"/>
                  <a:gd name="connsiteY82" fmla="*/ 1114972 h 1817913"/>
                  <a:gd name="connsiteX83" fmla="*/ 107045 w 3626598"/>
                  <a:gd name="connsiteY83" fmla="*/ 1109896 h 1817913"/>
                  <a:gd name="connsiteX84" fmla="*/ 41987 w 3626598"/>
                  <a:gd name="connsiteY84" fmla="*/ 1080828 h 1817913"/>
                  <a:gd name="connsiteX85" fmla="*/ 22147 w 3626598"/>
                  <a:gd name="connsiteY85" fmla="*/ 1059604 h 1817913"/>
                  <a:gd name="connsiteX86" fmla="*/ 21224 w 3626598"/>
                  <a:gd name="connsiteY86" fmla="*/ 1057758 h 1817913"/>
                  <a:gd name="connsiteX87" fmla="*/ 19379 w 3626598"/>
                  <a:gd name="connsiteY87" fmla="*/ 1058220 h 1817913"/>
                  <a:gd name="connsiteX88" fmla="*/ 0 w 3626598"/>
                  <a:gd name="connsiteY88" fmla="*/ 1042071 h 1817913"/>
                  <a:gd name="connsiteX89" fmla="*/ 0 w 3626598"/>
                  <a:gd name="connsiteY89" fmla="*/ 1030997 h 1817913"/>
                  <a:gd name="connsiteX90" fmla="*/ 67826 w 3626598"/>
                  <a:gd name="connsiteY90" fmla="*/ 956712 h 1817913"/>
                  <a:gd name="connsiteX91" fmla="*/ 159183 w 3626598"/>
                  <a:gd name="connsiteY91" fmla="*/ 845976 h 1817913"/>
                  <a:gd name="connsiteX92" fmla="*/ 165181 w 3626598"/>
                  <a:gd name="connsiteY92" fmla="*/ 761078 h 1817913"/>
                  <a:gd name="connsiteX93" fmla="*/ 165642 w 3626598"/>
                  <a:gd name="connsiteY93" fmla="*/ 729242 h 1817913"/>
                  <a:gd name="connsiteX94" fmla="*/ 264382 w 3626598"/>
                  <a:gd name="connsiteY94" fmla="*/ 572366 h 1817913"/>
                  <a:gd name="connsiteX95" fmla="*/ 280992 w 3626598"/>
                  <a:gd name="connsiteY95" fmla="*/ 528994 h 1817913"/>
                  <a:gd name="connsiteX96" fmla="*/ 306831 w 3626598"/>
                  <a:gd name="connsiteY96" fmla="*/ 437637 h 1817913"/>
                  <a:gd name="connsiteX97" fmla="*/ 355739 w 3626598"/>
                  <a:gd name="connsiteY97" fmla="*/ 414106 h 1817913"/>
                  <a:gd name="connsiteX98" fmla="*/ 370965 w 3626598"/>
                  <a:gd name="connsiteY98" fmla="*/ 421488 h 1817913"/>
                  <a:gd name="connsiteX99" fmla="*/ 384346 w 3626598"/>
                  <a:gd name="connsiteY99" fmla="*/ 430716 h 1817913"/>
                  <a:gd name="connsiteX100" fmla="*/ 388037 w 3626598"/>
                  <a:gd name="connsiteY100" fmla="*/ 432562 h 1817913"/>
                  <a:gd name="connsiteX101" fmla="*/ 401417 w 3626598"/>
                  <a:gd name="connsiteY101" fmla="*/ 441790 h 1817913"/>
                  <a:gd name="connsiteX102" fmla="*/ 405570 w 3626598"/>
                  <a:gd name="connsiteY102" fmla="*/ 443636 h 1817913"/>
                  <a:gd name="connsiteX103" fmla="*/ 463245 w 3626598"/>
                  <a:gd name="connsiteY103" fmla="*/ 443174 h 1817913"/>
                  <a:gd name="connsiteX104" fmla="*/ 463245 w 3626598"/>
                  <a:gd name="connsiteY104" fmla="*/ 443174 h 1817913"/>
                  <a:gd name="connsiteX105" fmla="*/ 480778 w 3626598"/>
                  <a:gd name="connsiteY105" fmla="*/ 421027 h 1817913"/>
                  <a:gd name="connsiteX106" fmla="*/ 480778 w 3626598"/>
                  <a:gd name="connsiteY106" fmla="*/ 421027 h 1817913"/>
                  <a:gd name="connsiteX107" fmla="*/ 502003 w 3626598"/>
                  <a:gd name="connsiteY107" fmla="*/ 386422 h 1817913"/>
                  <a:gd name="connsiteX108" fmla="*/ 502464 w 3626598"/>
                  <a:gd name="connsiteY108" fmla="*/ 385961 h 1817913"/>
                  <a:gd name="connsiteX109" fmla="*/ 525072 w 3626598"/>
                  <a:gd name="connsiteY109" fmla="*/ 364275 h 1817913"/>
                  <a:gd name="connsiteX110" fmla="*/ 525534 w 3626598"/>
                  <a:gd name="connsiteY110" fmla="*/ 364275 h 1817913"/>
                  <a:gd name="connsiteX111" fmla="*/ 542606 w 3626598"/>
                  <a:gd name="connsiteY111" fmla="*/ 353201 h 1817913"/>
                  <a:gd name="connsiteX112" fmla="*/ 542606 w 3626598"/>
                  <a:gd name="connsiteY112" fmla="*/ 353201 h 1817913"/>
                  <a:gd name="connsiteX113" fmla="*/ 559677 w 3626598"/>
                  <a:gd name="connsiteY113" fmla="*/ 352740 h 1817913"/>
                  <a:gd name="connsiteX114" fmla="*/ 564291 w 3626598"/>
                  <a:gd name="connsiteY114" fmla="*/ 353663 h 1817913"/>
                  <a:gd name="connsiteX115" fmla="*/ 582286 w 3626598"/>
                  <a:gd name="connsiteY115" fmla="*/ 363352 h 1817913"/>
                  <a:gd name="connsiteX116" fmla="*/ 585516 w 3626598"/>
                  <a:gd name="connsiteY116" fmla="*/ 365198 h 1817913"/>
                  <a:gd name="connsiteX117" fmla="*/ 609970 w 3626598"/>
                  <a:gd name="connsiteY117" fmla="*/ 387806 h 1817913"/>
                  <a:gd name="connsiteX118" fmla="*/ 632579 w 3626598"/>
                  <a:gd name="connsiteY118" fmla="*/ 385961 h 1817913"/>
                  <a:gd name="connsiteX119" fmla="*/ 660724 w 3626598"/>
                  <a:gd name="connsiteY119" fmla="*/ 358738 h 1817913"/>
                  <a:gd name="connsiteX120" fmla="*/ 672259 w 3626598"/>
                  <a:gd name="connsiteY120" fmla="*/ 352278 h 1817913"/>
                  <a:gd name="connsiteX121" fmla="*/ 708248 w 3626598"/>
                  <a:gd name="connsiteY121" fmla="*/ 325517 h 1817913"/>
                  <a:gd name="connsiteX122" fmla="*/ 717476 w 3626598"/>
                  <a:gd name="connsiteY122" fmla="*/ 317673 h 1817913"/>
                  <a:gd name="connsiteX123" fmla="*/ 736855 w 3626598"/>
                  <a:gd name="connsiteY123" fmla="*/ 308445 h 1817913"/>
                  <a:gd name="connsiteX124" fmla="*/ 739162 w 3626598"/>
                  <a:gd name="connsiteY124" fmla="*/ 308445 h 1817913"/>
                  <a:gd name="connsiteX125" fmla="*/ 740085 w 3626598"/>
                  <a:gd name="connsiteY125" fmla="*/ 306600 h 1817913"/>
                  <a:gd name="connsiteX126" fmla="*/ 753004 w 3626598"/>
                  <a:gd name="connsiteY126" fmla="*/ 296911 h 1817913"/>
                  <a:gd name="connsiteX127" fmla="*/ 774228 w 3626598"/>
                  <a:gd name="connsiteY127" fmla="*/ 283991 h 1817913"/>
                  <a:gd name="connsiteX128" fmla="*/ 796837 w 3626598"/>
                  <a:gd name="connsiteY128" fmla="*/ 273841 h 1817913"/>
                  <a:gd name="connsiteX129" fmla="*/ 796837 w 3626598"/>
                  <a:gd name="connsiteY129" fmla="*/ 273841 h 1817913"/>
                  <a:gd name="connsiteX130" fmla="*/ 822214 w 3626598"/>
                  <a:gd name="connsiteY130" fmla="*/ 263228 h 1817913"/>
                  <a:gd name="connsiteX131" fmla="*/ 824059 w 3626598"/>
                  <a:gd name="connsiteY131" fmla="*/ 263690 h 1817913"/>
                  <a:gd name="connsiteX132" fmla="*/ 824982 w 3626598"/>
                  <a:gd name="connsiteY132" fmla="*/ 261844 h 1817913"/>
                  <a:gd name="connsiteX133" fmla="*/ 853127 w 3626598"/>
                  <a:gd name="connsiteY133" fmla="*/ 245695 h 1817913"/>
                  <a:gd name="connsiteX134" fmla="*/ 971707 w 3626598"/>
                  <a:gd name="connsiteY134" fmla="*/ 193557 h 1817913"/>
                  <a:gd name="connsiteX135" fmla="*/ 983242 w 3626598"/>
                  <a:gd name="connsiteY135" fmla="*/ 183406 h 1817913"/>
                  <a:gd name="connsiteX136" fmla="*/ 1011387 w 3626598"/>
                  <a:gd name="connsiteY136" fmla="*/ 170948 h 1817913"/>
                  <a:gd name="connsiteX137" fmla="*/ 1047838 w 3626598"/>
                  <a:gd name="connsiteY137" fmla="*/ 150185 h 1817913"/>
                  <a:gd name="connsiteX138" fmla="*/ 1050606 w 3626598"/>
                  <a:gd name="connsiteY138" fmla="*/ 147878 h 1817913"/>
                  <a:gd name="connsiteX139" fmla="*/ 1064448 w 3626598"/>
                  <a:gd name="connsiteY139" fmla="*/ 139112 h 1817913"/>
                  <a:gd name="connsiteX140" fmla="*/ 1084289 w 3626598"/>
                  <a:gd name="connsiteY140" fmla="*/ 131730 h 1817913"/>
                  <a:gd name="connsiteX141" fmla="*/ 1114741 w 3626598"/>
                  <a:gd name="connsiteY141" fmla="*/ 104968 h 1817913"/>
                  <a:gd name="connsiteX142" fmla="*/ 1129506 w 3626598"/>
                  <a:gd name="connsiteY142" fmla="*/ 97586 h 1817913"/>
                  <a:gd name="connsiteX143" fmla="*/ 1145655 w 3626598"/>
                  <a:gd name="connsiteY143" fmla="*/ 86974 h 1817913"/>
                  <a:gd name="connsiteX144" fmla="*/ 1146116 w 3626598"/>
                  <a:gd name="connsiteY144" fmla="*/ 86512 h 1817913"/>
                  <a:gd name="connsiteX145" fmla="*/ 1165033 w 3626598"/>
                  <a:gd name="connsiteY145" fmla="*/ 76362 h 1817913"/>
                  <a:gd name="connsiteX146" fmla="*/ 1168725 w 3626598"/>
                  <a:gd name="connsiteY146" fmla="*/ 74516 h 1817913"/>
                  <a:gd name="connsiteX147" fmla="*/ 1182105 w 3626598"/>
                  <a:gd name="connsiteY147" fmla="*/ 65288 h 1817913"/>
                  <a:gd name="connsiteX148" fmla="*/ 1348209 w 3626598"/>
                  <a:gd name="connsiteY148" fmla="*/ 14534 h 1817913"/>
                  <a:gd name="connsiteX149" fmla="*/ 1377738 w 3626598"/>
                  <a:gd name="connsiteY149" fmla="*/ 8075 h 1817913"/>
                  <a:gd name="connsiteX150" fmla="*/ 1408191 w 3626598"/>
                  <a:gd name="connsiteY150" fmla="*/ 3461 h 1817913"/>
                  <a:gd name="connsiteX151" fmla="*/ 1410498 w 3626598"/>
                  <a:gd name="connsiteY151" fmla="*/ 3922 h 1817913"/>
                  <a:gd name="connsiteX152" fmla="*/ 1411882 w 3626598"/>
                  <a:gd name="connsiteY152" fmla="*/ 2076 h 1817913"/>
                  <a:gd name="connsiteX153" fmla="*/ 1423417 w 3626598"/>
                  <a:gd name="connsiteY153" fmla="*/ 2076 h 1817913"/>
                  <a:gd name="connsiteX154" fmla="*/ 1443257 w 3626598"/>
                  <a:gd name="connsiteY154" fmla="*/ 2999 h 1817913"/>
                  <a:gd name="connsiteX155" fmla="*/ 1529078 w 3626598"/>
                  <a:gd name="connsiteY155" fmla="*/ 5768 h 1817913"/>
                  <a:gd name="connsiteX156" fmla="*/ 1559069 w 3626598"/>
                  <a:gd name="connsiteY156" fmla="*/ 8075 h 1817913"/>
                  <a:gd name="connsiteX157" fmla="*/ 1591828 w 3626598"/>
                  <a:gd name="connsiteY157" fmla="*/ 14534 h 1817913"/>
                  <a:gd name="connsiteX158" fmla="*/ 1602440 w 3626598"/>
                  <a:gd name="connsiteY158" fmla="*/ 20532 h 1817913"/>
                  <a:gd name="connsiteX159" fmla="*/ 1646273 w 3626598"/>
                  <a:gd name="connsiteY159" fmla="*/ 38527 h 1817913"/>
                  <a:gd name="connsiteX160" fmla="*/ 1740398 w 3626598"/>
                  <a:gd name="connsiteY160" fmla="*/ 76362 h 1817913"/>
                  <a:gd name="connsiteX161" fmla="*/ 1757932 w 3626598"/>
                  <a:gd name="connsiteY161" fmla="*/ 87435 h 1817913"/>
                  <a:gd name="connsiteX162" fmla="*/ 1767160 w 3626598"/>
                  <a:gd name="connsiteY162" fmla="*/ 93433 h 1817913"/>
                  <a:gd name="connsiteX163" fmla="*/ 1785615 w 3626598"/>
                  <a:gd name="connsiteY163" fmla="*/ 103584 h 1817913"/>
                  <a:gd name="connsiteX164" fmla="*/ 1857132 w 3626598"/>
                  <a:gd name="connsiteY164" fmla="*/ 127577 h 1817913"/>
                  <a:gd name="connsiteX165" fmla="*/ 1898658 w 3626598"/>
                  <a:gd name="connsiteY165" fmla="*/ 132191 h 1817913"/>
                  <a:gd name="connsiteX166" fmla="*/ 1929111 w 3626598"/>
                  <a:gd name="connsiteY166" fmla="*/ 132652 h 1817913"/>
                  <a:gd name="connsiteX167" fmla="*/ 2014470 w 3626598"/>
                  <a:gd name="connsiteY167" fmla="*/ 132652 h 1817913"/>
                  <a:gd name="connsiteX168" fmla="*/ 2039385 w 3626598"/>
                  <a:gd name="connsiteY168" fmla="*/ 132191 h 1817913"/>
                  <a:gd name="connsiteX169" fmla="*/ 2080450 w 3626598"/>
                  <a:gd name="connsiteY169" fmla="*/ 127116 h 1817913"/>
                  <a:gd name="connsiteX170" fmla="*/ 2304229 w 3626598"/>
                  <a:gd name="connsiteY170" fmla="*/ 86051 h 1817913"/>
                  <a:gd name="connsiteX171" fmla="*/ 2355905 w 3626598"/>
                  <a:gd name="connsiteY171" fmla="*/ 75439 h 1817913"/>
                  <a:gd name="connsiteX172" fmla="*/ 2404352 w 3626598"/>
                  <a:gd name="connsiteY172" fmla="*/ 70825 h 1817913"/>
                  <a:gd name="connsiteX173" fmla="*/ 2429729 w 3626598"/>
                  <a:gd name="connsiteY173" fmla="*/ 69902 h 1817913"/>
                  <a:gd name="connsiteX174" fmla="*/ 2522470 w 3626598"/>
                  <a:gd name="connsiteY174" fmla="*/ 65288 h 1817913"/>
                  <a:gd name="connsiteX175" fmla="*/ 2557537 w 3626598"/>
                  <a:gd name="connsiteY175" fmla="*/ 65288 h 1817913"/>
                  <a:gd name="connsiteX176" fmla="*/ 2587528 w 3626598"/>
                  <a:gd name="connsiteY176" fmla="*/ 69902 h 1817913"/>
                  <a:gd name="connsiteX177" fmla="*/ 2625362 w 3626598"/>
                  <a:gd name="connsiteY177" fmla="*/ 76823 h 1817913"/>
                  <a:gd name="connsiteX178" fmla="*/ 2660890 w 3626598"/>
                  <a:gd name="connsiteY178" fmla="*/ 81437 h 1817913"/>
                  <a:gd name="connsiteX179" fmla="*/ 2675655 w 3626598"/>
                  <a:gd name="connsiteY179" fmla="*/ 82360 h 1817913"/>
                  <a:gd name="connsiteX180" fmla="*/ 2711644 w 3626598"/>
                  <a:gd name="connsiteY180" fmla="*/ 86974 h 1817913"/>
                  <a:gd name="connsiteX181" fmla="*/ 2739328 w 3626598"/>
                  <a:gd name="connsiteY181" fmla="*/ 92972 h 1817913"/>
                  <a:gd name="connsiteX182" fmla="*/ 2761937 w 3626598"/>
                  <a:gd name="connsiteY182" fmla="*/ 104968 h 1817913"/>
                  <a:gd name="connsiteX183" fmla="*/ 2828378 w 3626598"/>
                  <a:gd name="connsiteY183" fmla="*/ 127116 h 1817913"/>
                  <a:gd name="connsiteX184" fmla="*/ 2852832 w 3626598"/>
                  <a:gd name="connsiteY184" fmla="*/ 137266 h 1817913"/>
                  <a:gd name="connsiteX185" fmla="*/ 2931270 w 3626598"/>
                  <a:gd name="connsiteY185" fmla="*/ 171871 h 1817913"/>
                  <a:gd name="connsiteX186" fmla="*/ 2954340 w 3626598"/>
                  <a:gd name="connsiteY186" fmla="*/ 182022 h 1817913"/>
                  <a:gd name="connsiteX187" fmla="*/ 3025857 w 3626598"/>
                  <a:gd name="connsiteY187" fmla="*/ 217550 h 1817913"/>
                  <a:gd name="connsiteX188" fmla="*/ 3039238 w 3626598"/>
                  <a:gd name="connsiteY188" fmla="*/ 226778 h 1817913"/>
                  <a:gd name="connsiteX189" fmla="*/ 3065537 w 3626598"/>
                  <a:gd name="connsiteY189" fmla="*/ 240158 h 1817913"/>
                  <a:gd name="connsiteX190" fmla="*/ 3078457 w 3626598"/>
                  <a:gd name="connsiteY190" fmla="*/ 251232 h 1817913"/>
                  <a:gd name="connsiteX191" fmla="*/ 3094144 w 3626598"/>
                  <a:gd name="connsiteY191" fmla="*/ 262767 h 1817913"/>
                  <a:gd name="connsiteX192" fmla="*/ 3143975 w 3626598"/>
                  <a:gd name="connsiteY192" fmla="*/ 308445 h 1817913"/>
                  <a:gd name="connsiteX193" fmla="*/ 3149973 w 3626598"/>
                  <a:gd name="connsiteY193" fmla="*/ 313982 h 1817913"/>
                  <a:gd name="connsiteX194" fmla="*/ 3223797 w 3626598"/>
                  <a:gd name="connsiteY194" fmla="*/ 393804 h 1817913"/>
                  <a:gd name="connsiteX195" fmla="*/ 3257941 w 3626598"/>
                  <a:gd name="connsiteY195" fmla="*/ 427487 h 1817913"/>
                  <a:gd name="connsiteX196" fmla="*/ 3258864 w 3626598"/>
                  <a:gd name="connsiteY196" fmla="*/ 426564 h 1817913"/>
                  <a:gd name="connsiteX197" fmla="*/ 3257941 w 3626598"/>
                  <a:gd name="connsiteY197" fmla="*/ 427487 h 1817913"/>
                  <a:gd name="connsiteX198" fmla="*/ 3303619 w 3626598"/>
                  <a:gd name="connsiteY198" fmla="*/ 483777 h 1817913"/>
                  <a:gd name="connsiteX199" fmla="*/ 3303619 w 3626598"/>
                  <a:gd name="connsiteY199" fmla="*/ 483777 h 1817913"/>
                  <a:gd name="connsiteX200" fmla="*/ 3383441 w 3626598"/>
                  <a:gd name="connsiteY200" fmla="*/ 602357 h 1817913"/>
                  <a:gd name="connsiteX201" fmla="*/ 3393592 w 3626598"/>
                  <a:gd name="connsiteY201" fmla="*/ 630502 h 1817913"/>
                  <a:gd name="connsiteX202" fmla="*/ 3404666 w 3626598"/>
                  <a:gd name="connsiteY202" fmla="*/ 646651 h 1817913"/>
                  <a:gd name="connsiteX203" fmla="*/ 3406973 w 3626598"/>
                  <a:gd name="connsiteY203" fmla="*/ 658648 h 1817913"/>
                  <a:gd name="connsiteX204" fmla="*/ 3401436 w 3626598"/>
                  <a:gd name="connsiteY204" fmla="*/ 694175 h 1817913"/>
                  <a:gd name="connsiteX205" fmla="*/ 3397745 w 3626598"/>
                  <a:gd name="connsiteY205" fmla="*/ 701096 h 1817913"/>
                  <a:gd name="connsiteX206" fmla="*/ 3399590 w 3626598"/>
                  <a:gd name="connsiteY206" fmla="*/ 738470 h 1817913"/>
                  <a:gd name="connsiteX207" fmla="*/ 3406511 w 3626598"/>
                  <a:gd name="connsiteY207" fmla="*/ 761078 h 1817913"/>
                  <a:gd name="connsiteX208" fmla="*/ 3416201 w 3626598"/>
                  <a:gd name="connsiteY208" fmla="*/ 803527 h 1817913"/>
                  <a:gd name="connsiteX209" fmla="*/ 3427274 w 3626598"/>
                  <a:gd name="connsiteY209" fmla="*/ 832134 h 1817913"/>
                  <a:gd name="connsiteX210" fmla="*/ 3434657 w 3626598"/>
                  <a:gd name="connsiteY210" fmla="*/ 861663 h 1817913"/>
                  <a:gd name="connsiteX211" fmla="*/ 3445730 w 3626598"/>
                  <a:gd name="connsiteY211" fmla="*/ 889809 h 1817913"/>
                  <a:gd name="connsiteX212" fmla="*/ 3456804 w 3626598"/>
                  <a:gd name="connsiteY212" fmla="*/ 947945 h 1817913"/>
                  <a:gd name="connsiteX213" fmla="*/ 3461418 w 3626598"/>
                  <a:gd name="connsiteY213" fmla="*/ 962710 h 1817913"/>
                  <a:gd name="connsiteX214" fmla="*/ 3467416 w 3626598"/>
                  <a:gd name="connsiteY214" fmla="*/ 981627 h 1817913"/>
                  <a:gd name="connsiteX215" fmla="*/ 3473414 w 3626598"/>
                  <a:gd name="connsiteY215" fmla="*/ 1009773 h 1817913"/>
                  <a:gd name="connsiteX216" fmla="*/ 3475721 w 3626598"/>
                  <a:gd name="connsiteY216" fmla="*/ 1026844 h 1817913"/>
                  <a:gd name="connsiteX217" fmla="*/ 3478490 w 3626598"/>
                  <a:gd name="connsiteY217" fmla="*/ 1075291 h 1817913"/>
                  <a:gd name="connsiteX218" fmla="*/ 3481258 w 3626598"/>
                  <a:gd name="connsiteY218" fmla="*/ 1092825 h 1817913"/>
                  <a:gd name="connsiteX219" fmla="*/ 3484488 w 3626598"/>
                  <a:gd name="connsiteY219" fmla="*/ 1136657 h 1817913"/>
                  <a:gd name="connsiteX220" fmla="*/ 3486795 w 3626598"/>
                  <a:gd name="connsiteY220" fmla="*/ 1149577 h 1817913"/>
                  <a:gd name="connsiteX221" fmla="*/ 3490025 w 3626598"/>
                  <a:gd name="connsiteY221" fmla="*/ 1187873 h 1817913"/>
                  <a:gd name="connsiteX222" fmla="*/ 3492332 w 3626598"/>
                  <a:gd name="connsiteY222" fmla="*/ 1200331 h 1817913"/>
                  <a:gd name="connsiteX223" fmla="*/ 3496023 w 3626598"/>
                  <a:gd name="connsiteY223" fmla="*/ 1229399 h 1817913"/>
                  <a:gd name="connsiteX224" fmla="*/ 3518632 w 3626598"/>
                  <a:gd name="connsiteY224" fmla="*/ 1323524 h 1817913"/>
                  <a:gd name="connsiteX225" fmla="*/ 3532474 w 3626598"/>
                  <a:gd name="connsiteY225" fmla="*/ 1358590 h 1817913"/>
                  <a:gd name="connsiteX226" fmla="*/ 3535703 w 3626598"/>
                  <a:gd name="connsiteY226" fmla="*/ 1365050 h 1817913"/>
                  <a:gd name="connsiteX227" fmla="*/ 3543547 w 3626598"/>
                  <a:gd name="connsiteY227" fmla="*/ 1376585 h 1817913"/>
                  <a:gd name="connsiteX228" fmla="*/ 3548161 w 3626598"/>
                  <a:gd name="connsiteY228" fmla="*/ 1382122 h 1817913"/>
                  <a:gd name="connsiteX229" fmla="*/ 3567540 w 3626598"/>
                  <a:gd name="connsiteY229" fmla="*/ 1412574 h 1817913"/>
                  <a:gd name="connsiteX230" fmla="*/ 3571693 w 3626598"/>
                  <a:gd name="connsiteY230" fmla="*/ 1419034 h 1817913"/>
                  <a:gd name="connsiteX231" fmla="*/ 3611373 w 3626598"/>
                  <a:gd name="connsiteY231" fmla="*/ 1494242 h 1817913"/>
                  <a:gd name="connsiteX232" fmla="*/ 3614141 w 3626598"/>
                  <a:gd name="connsiteY232" fmla="*/ 1501624 h 1817913"/>
                  <a:gd name="connsiteX233" fmla="*/ 3620601 w 3626598"/>
                  <a:gd name="connsiteY233" fmla="*/ 1521003 h 1817913"/>
                  <a:gd name="connsiteX234" fmla="*/ 3627983 w 3626598"/>
                  <a:gd name="connsiteY234" fmla="*/ 1559761 h 1817913"/>
                  <a:gd name="connsiteX235" fmla="*/ 3627522 w 3626598"/>
                  <a:gd name="connsiteY235" fmla="*/ 1629432 h 1817913"/>
                  <a:gd name="connsiteX236" fmla="*/ 3599377 w 3626598"/>
                  <a:gd name="connsiteY236" fmla="*/ 1665421 h 1817913"/>
                  <a:gd name="connsiteX237" fmla="*/ 3574461 w 3626598"/>
                  <a:gd name="connsiteY237" fmla="*/ 1681570 h 1817913"/>
                  <a:gd name="connsiteX238" fmla="*/ 3568463 w 3626598"/>
                  <a:gd name="connsiteY238" fmla="*/ 1685261 h 1817913"/>
                  <a:gd name="connsiteX239" fmla="*/ 3554621 w 3626598"/>
                  <a:gd name="connsiteY239" fmla="*/ 1694489 h 1817913"/>
                  <a:gd name="connsiteX240" fmla="*/ 3549084 w 3626598"/>
                  <a:gd name="connsiteY240" fmla="*/ 1698181 h 1817913"/>
                  <a:gd name="connsiteX241" fmla="*/ 3538010 w 3626598"/>
                  <a:gd name="connsiteY241" fmla="*/ 1706024 h 1817913"/>
                  <a:gd name="connsiteX242" fmla="*/ 3532474 w 3626598"/>
                  <a:gd name="connsiteY242" fmla="*/ 1709716 h 1817913"/>
                  <a:gd name="connsiteX243" fmla="*/ 3521400 w 3626598"/>
                  <a:gd name="connsiteY243" fmla="*/ 1717098 h 1817913"/>
                  <a:gd name="connsiteX244" fmla="*/ 3510326 w 3626598"/>
                  <a:gd name="connsiteY244" fmla="*/ 1724019 h 1817913"/>
                  <a:gd name="connsiteX245" fmla="*/ 3497869 w 3626598"/>
                  <a:gd name="connsiteY245" fmla="*/ 1734631 h 1817913"/>
                  <a:gd name="connsiteX246" fmla="*/ 3492332 w 3626598"/>
                  <a:gd name="connsiteY246" fmla="*/ 1737861 h 1817913"/>
                  <a:gd name="connsiteX247" fmla="*/ 3477567 w 3626598"/>
                  <a:gd name="connsiteY247" fmla="*/ 1746166 h 1817913"/>
                  <a:gd name="connsiteX248" fmla="*/ 3471569 w 3626598"/>
                  <a:gd name="connsiteY248" fmla="*/ 1750319 h 1817913"/>
                  <a:gd name="connsiteX249" fmla="*/ 3445730 w 3626598"/>
                  <a:gd name="connsiteY249" fmla="*/ 1759547 h 1817913"/>
                  <a:gd name="connsiteX250" fmla="*/ 3432350 w 3626598"/>
                  <a:gd name="connsiteY250" fmla="*/ 1758624 h 1817913"/>
                  <a:gd name="connsiteX251" fmla="*/ 3291162 w 3626598"/>
                  <a:gd name="connsiteY251" fmla="*/ 1757240 h 1817913"/>
                  <a:gd name="connsiteX252" fmla="*/ 3259325 w 3626598"/>
                  <a:gd name="connsiteY252" fmla="*/ 1750780 h 1817913"/>
                  <a:gd name="connsiteX253" fmla="*/ 3226104 w 3626598"/>
                  <a:gd name="connsiteY253" fmla="*/ 1744782 h 1817913"/>
                  <a:gd name="connsiteX254" fmla="*/ 3206264 w 3626598"/>
                  <a:gd name="connsiteY254" fmla="*/ 1739245 h 1817913"/>
                  <a:gd name="connsiteX255" fmla="*/ 3190577 w 3626598"/>
                  <a:gd name="connsiteY255" fmla="*/ 1735093 h 1817913"/>
                  <a:gd name="connsiteX256" fmla="*/ 3171198 w 3626598"/>
                  <a:gd name="connsiteY256" fmla="*/ 1724942 h 1817913"/>
                  <a:gd name="connsiteX257" fmla="*/ 3170736 w 3626598"/>
                  <a:gd name="connsiteY257" fmla="*/ 1684339 h 1817913"/>
                  <a:gd name="connsiteX258" fmla="*/ 3209033 w 3626598"/>
                  <a:gd name="connsiteY258" fmla="*/ 1646965 h 1817913"/>
                  <a:gd name="connsiteX259" fmla="*/ 3215031 w 3626598"/>
                  <a:gd name="connsiteY259" fmla="*/ 1642813 h 1817913"/>
                  <a:gd name="connsiteX260" fmla="*/ 3240408 w 3626598"/>
                  <a:gd name="connsiteY260" fmla="*/ 1627586 h 1817913"/>
                  <a:gd name="connsiteX261" fmla="*/ 3247329 w 3626598"/>
                  <a:gd name="connsiteY261" fmla="*/ 1624357 h 1817913"/>
                  <a:gd name="connsiteX262" fmla="*/ 3272244 w 3626598"/>
                  <a:gd name="connsiteY262" fmla="*/ 1615129 h 1817913"/>
                  <a:gd name="connsiteX263" fmla="*/ 3283779 w 3626598"/>
                  <a:gd name="connsiteY263" fmla="*/ 1612360 h 1817913"/>
                  <a:gd name="connsiteX264" fmla="*/ 3330381 w 3626598"/>
                  <a:gd name="connsiteY264" fmla="*/ 1604055 h 1817913"/>
                  <a:gd name="connsiteX265" fmla="*/ 3361294 w 3626598"/>
                  <a:gd name="connsiteY265" fmla="*/ 1592059 h 1817913"/>
                  <a:gd name="connsiteX266" fmla="*/ 3370984 w 3626598"/>
                  <a:gd name="connsiteY266" fmla="*/ 1576371 h 1817913"/>
                  <a:gd name="connsiteX267" fmla="*/ 3369599 w 3626598"/>
                  <a:gd name="connsiteY267" fmla="*/ 1569450 h 1817913"/>
                  <a:gd name="connsiteX268" fmla="*/ 3340070 w 3626598"/>
                  <a:gd name="connsiteY268" fmla="*/ 1547303 h 1817913"/>
                  <a:gd name="connsiteX269" fmla="*/ 3308695 w 3626598"/>
                  <a:gd name="connsiteY269" fmla="*/ 1539459 h 1817913"/>
                  <a:gd name="connsiteX270" fmla="*/ 3275474 w 3626598"/>
                  <a:gd name="connsiteY270" fmla="*/ 1536691 h 1817913"/>
                  <a:gd name="connsiteX271" fmla="*/ 3164738 w 3626598"/>
                  <a:gd name="connsiteY271" fmla="*/ 1507623 h 1817913"/>
                  <a:gd name="connsiteX272" fmla="*/ 3119983 w 3626598"/>
                  <a:gd name="connsiteY272" fmla="*/ 1490551 h 1817913"/>
                  <a:gd name="connsiteX273" fmla="*/ 3101988 w 3626598"/>
                  <a:gd name="connsiteY273" fmla="*/ 1483630 h 1817913"/>
                  <a:gd name="connsiteX274" fmla="*/ 3077534 w 3626598"/>
                  <a:gd name="connsiteY274" fmla="*/ 1467019 h 1817913"/>
                  <a:gd name="connsiteX275" fmla="*/ 3065999 w 3626598"/>
                  <a:gd name="connsiteY275" fmla="*/ 1458714 h 1817913"/>
                  <a:gd name="connsiteX276" fmla="*/ 3052157 w 3626598"/>
                  <a:gd name="connsiteY276" fmla="*/ 1449486 h 1817913"/>
                  <a:gd name="connsiteX277" fmla="*/ 3041083 w 3626598"/>
                  <a:gd name="connsiteY277" fmla="*/ 1442104 h 1817913"/>
                  <a:gd name="connsiteX278" fmla="*/ 3024934 w 3626598"/>
                  <a:gd name="connsiteY278" fmla="*/ 1430569 h 1817913"/>
                  <a:gd name="connsiteX279" fmla="*/ 3016629 w 3626598"/>
                  <a:gd name="connsiteY279" fmla="*/ 1419495 h 1817913"/>
                  <a:gd name="connsiteX280" fmla="*/ 3008785 w 3626598"/>
                  <a:gd name="connsiteY280" fmla="*/ 1403808 h 1817913"/>
                  <a:gd name="connsiteX281" fmla="*/ 3005094 w 3626598"/>
                  <a:gd name="connsiteY281" fmla="*/ 1397809 h 1817913"/>
                  <a:gd name="connsiteX282" fmla="*/ 2988945 w 3626598"/>
                  <a:gd name="connsiteY282" fmla="*/ 1370587 h 1817913"/>
                  <a:gd name="connsiteX283" fmla="*/ 2984793 w 3626598"/>
                  <a:gd name="connsiteY283" fmla="*/ 1364589 h 1817913"/>
                  <a:gd name="connsiteX284" fmla="*/ 2974180 w 3626598"/>
                  <a:gd name="connsiteY284" fmla="*/ 1342441 h 1817913"/>
                  <a:gd name="connsiteX285" fmla="*/ 2971412 w 3626598"/>
                  <a:gd name="connsiteY285" fmla="*/ 1335982 h 1817913"/>
                  <a:gd name="connsiteX286" fmla="*/ 2934500 w 3626598"/>
                  <a:gd name="connsiteY286" fmla="*/ 1350285 h 1817913"/>
                  <a:gd name="connsiteX287" fmla="*/ 2918813 w 3626598"/>
                  <a:gd name="connsiteY287" fmla="*/ 1359052 h 1817913"/>
                  <a:gd name="connsiteX288" fmla="*/ 2877287 w 3626598"/>
                  <a:gd name="connsiteY288" fmla="*/ 1396425 h 1817913"/>
                  <a:gd name="connsiteX289" fmla="*/ 2845911 w 3626598"/>
                  <a:gd name="connsiteY289" fmla="*/ 1410267 h 1817913"/>
                  <a:gd name="connsiteX290" fmla="*/ 2796080 w 3626598"/>
                  <a:gd name="connsiteY290" fmla="*/ 1455484 h 1817913"/>
                  <a:gd name="connsiteX291" fmla="*/ 2790543 w 3626598"/>
                  <a:gd name="connsiteY291" fmla="*/ 1460098 h 1817913"/>
                  <a:gd name="connsiteX292" fmla="*/ 2776240 w 3626598"/>
                  <a:gd name="connsiteY292" fmla="*/ 1479939 h 1817913"/>
                  <a:gd name="connsiteX293" fmla="*/ 2767935 w 3626598"/>
                  <a:gd name="connsiteY293" fmla="*/ 1486860 h 1817913"/>
                  <a:gd name="connsiteX294" fmla="*/ 2749479 w 3626598"/>
                  <a:gd name="connsiteY294" fmla="*/ 1494703 h 1817913"/>
                  <a:gd name="connsiteX295" fmla="*/ 2744403 w 3626598"/>
                  <a:gd name="connsiteY295" fmla="*/ 1499317 h 1817913"/>
                  <a:gd name="connsiteX296" fmla="*/ 2732868 w 3626598"/>
                  <a:gd name="connsiteY296" fmla="*/ 1511775 h 1817913"/>
                  <a:gd name="connsiteX297" fmla="*/ 2709337 w 3626598"/>
                  <a:gd name="connsiteY297" fmla="*/ 1528847 h 1817913"/>
                  <a:gd name="connsiteX298" fmla="*/ 2665043 w 3626598"/>
                  <a:gd name="connsiteY298" fmla="*/ 1579139 h 1817913"/>
                  <a:gd name="connsiteX299" fmla="*/ 2653046 w 3626598"/>
                  <a:gd name="connsiteY299" fmla="*/ 1594366 h 1817913"/>
                  <a:gd name="connsiteX300" fmla="*/ 2626285 w 3626598"/>
                  <a:gd name="connsiteY300" fmla="*/ 1626664 h 1817913"/>
                  <a:gd name="connsiteX301" fmla="*/ 2618441 w 3626598"/>
                  <a:gd name="connsiteY301" fmla="*/ 1634507 h 1817913"/>
                  <a:gd name="connsiteX302" fmla="*/ 2588450 w 3626598"/>
                  <a:gd name="connsiteY302" fmla="*/ 1667267 h 1817913"/>
                  <a:gd name="connsiteX303" fmla="*/ 2584298 w 3626598"/>
                  <a:gd name="connsiteY303" fmla="*/ 1673726 h 1817913"/>
                  <a:gd name="connsiteX304" fmla="*/ 2544617 w 3626598"/>
                  <a:gd name="connsiteY304" fmla="*/ 1742475 h 1817913"/>
                  <a:gd name="connsiteX305" fmla="*/ 2479560 w 3626598"/>
                  <a:gd name="connsiteY305" fmla="*/ 1756778 h 1817913"/>
                  <a:gd name="connsiteX306" fmla="*/ 2424192 w 3626598"/>
                  <a:gd name="connsiteY306" fmla="*/ 1759547 h 1817913"/>
                  <a:gd name="connsiteX307" fmla="*/ 2391433 w 3626598"/>
                  <a:gd name="connsiteY307" fmla="*/ 1762315 h 1817913"/>
                  <a:gd name="connsiteX308" fmla="*/ 2346216 w 3626598"/>
                  <a:gd name="connsiteY308" fmla="*/ 1765083 h 1817913"/>
                  <a:gd name="connsiteX309" fmla="*/ 2332835 w 3626598"/>
                  <a:gd name="connsiteY309" fmla="*/ 1767390 h 1817913"/>
                  <a:gd name="connsiteX310" fmla="*/ 2291771 w 3626598"/>
                  <a:gd name="connsiteY310" fmla="*/ 1771082 h 1817913"/>
                  <a:gd name="connsiteX311" fmla="*/ 2239633 w 3626598"/>
                  <a:gd name="connsiteY311" fmla="*/ 1774311 h 1817913"/>
                  <a:gd name="connsiteX312" fmla="*/ 2211487 w 3626598"/>
                  <a:gd name="connsiteY312" fmla="*/ 1773850 h 1817913"/>
                  <a:gd name="connsiteX313" fmla="*/ 2124744 w 3626598"/>
                  <a:gd name="connsiteY313" fmla="*/ 1754010 h 1817913"/>
                  <a:gd name="connsiteX314" fmla="*/ 2097983 w 3626598"/>
                  <a:gd name="connsiteY314" fmla="*/ 1744321 h 1817913"/>
                  <a:gd name="connsiteX315" fmla="*/ 2086909 w 3626598"/>
                  <a:gd name="connsiteY315" fmla="*/ 1740629 h 1817913"/>
                  <a:gd name="connsiteX316" fmla="*/ 2057841 w 3626598"/>
                  <a:gd name="connsiteY316" fmla="*/ 1728633 h 1817913"/>
                  <a:gd name="connsiteX317" fmla="*/ 2026927 w 3626598"/>
                  <a:gd name="connsiteY317" fmla="*/ 1705102 h 1817913"/>
                  <a:gd name="connsiteX318" fmla="*/ 2027389 w 3626598"/>
                  <a:gd name="connsiteY318" fmla="*/ 1697258 h 1817913"/>
                  <a:gd name="connsiteX319" fmla="*/ 2057841 w 3626598"/>
                  <a:gd name="connsiteY319" fmla="*/ 1664037 h 1817913"/>
                  <a:gd name="connsiteX320" fmla="*/ 2253475 w 3626598"/>
                  <a:gd name="connsiteY320" fmla="*/ 1606362 h 1817913"/>
                  <a:gd name="connsiteX321" fmla="*/ 2284388 w 3626598"/>
                  <a:gd name="connsiteY321" fmla="*/ 1604055 h 1817913"/>
                  <a:gd name="connsiteX322" fmla="*/ 2314841 w 3626598"/>
                  <a:gd name="connsiteY322" fmla="*/ 1566682 h 1817913"/>
                  <a:gd name="connsiteX323" fmla="*/ 2305613 w 3626598"/>
                  <a:gd name="connsiteY323" fmla="*/ 1449025 h 1817913"/>
                  <a:gd name="connsiteX324" fmla="*/ 2300537 w 3626598"/>
                  <a:gd name="connsiteY324" fmla="*/ 1225708 h 1817913"/>
                  <a:gd name="connsiteX325" fmla="*/ 2285311 w 3626598"/>
                  <a:gd name="connsiteY325" fmla="*/ 1205406 h 1817913"/>
                  <a:gd name="connsiteX326" fmla="*/ 2160733 w 3626598"/>
                  <a:gd name="connsiteY326" fmla="*/ 1197562 h 1817913"/>
                  <a:gd name="connsiteX327" fmla="*/ 2009394 w 3626598"/>
                  <a:gd name="connsiteY327" fmla="*/ 1192025 h 1817913"/>
                  <a:gd name="connsiteX328" fmla="*/ 1998321 w 3626598"/>
                  <a:gd name="connsiteY328" fmla="*/ 1212327 h 1817913"/>
                  <a:gd name="connsiteX329" fmla="*/ 2053689 w 3626598"/>
                  <a:gd name="connsiteY329" fmla="*/ 1344748 h 1817913"/>
                  <a:gd name="connsiteX330" fmla="*/ 2088755 w 3626598"/>
                  <a:gd name="connsiteY330" fmla="*/ 1433799 h 1817913"/>
                  <a:gd name="connsiteX331" fmla="*/ 2080450 w 3626598"/>
                  <a:gd name="connsiteY331" fmla="*/ 1502086 h 1817913"/>
                  <a:gd name="connsiteX332" fmla="*/ 2018161 w 3626598"/>
                  <a:gd name="connsiteY332" fmla="*/ 1618358 h 1817913"/>
                  <a:gd name="connsiteX333" fmla="*/ 1994168 w 3626598"/>
                  <a:gd name="connsiteY333" fmla="*/ 1666805 h 1817913"/>
                  <a:gd name="connsiteX334" fmla="*/ 1970175 w 3626598"/>
                  <a:gd name="connsiteY334" fmla="*/ 1682493 h 1817913"/>
                  <a:gd name="connsiteX335" fmla="*/ 1947105 w 3626598"/>
                  <a:gd name="connsiteY335" fmla="*/ 1692644 h 1817913"/>
                  <a:gd name="connsiteX336" fmla="*/ 1907886 w 3626598"/>
                  <a:gd name="connsiteY336" fmla="*/ 1700488 h 1817913"/>
                  <a:gd name="connsiteX337" fmla="*/ 1852057 w 3626598"/>
                  <a:gd name="connsiteY337" fmla="*/ 1700488 h 1817913"/>
                  <a:gd name="connsiteX338" fmla="*/ 1834062 w 3626598"/>
                  <a:gd name="connsiteY338" fmla="*/ 1698181 h 1817913"/>
                  <a:gd name="connsiteX339" fmla="*/ 1800842 w 3626598"/>
                  <a:gd name="connsiteY339" fmla="*/ 1698181 h 1817913"/>
                  <a:gd name="connsiteX340" fmla="*/ 1761161 w 3626598"/>
                  <a:gd name="connsiteY340" fmla="*/ 1705563 h 1817913"/>
                  <a:gd name="connsiteX341" fmla="*/ 1668420 w 3626598"/>
                  <a:gd name="connsiteY341" fmla="*/ 1707409 h 1817913"/>
                  <a:gd name="connsiteX342" fmla="*/ 1655962 w 3626598"/>
                  <a:gd name="connsiteY342" fmla="*/ 1711100 h 1817913"/>
                  <a:gd name="connsiteX343" fmla="*/ 1608900 w 3626598"/>
                  <a:gd name="connsiteY343" fmla="*/ 1688953 h 1817913"/>
                  <a:gd name="connsiteX344" fmla="*/ 1608900 w 3626598"/>
                  <a:gd name="connsiteY344" fmla="*/ 1681570 h 1817913"/>
                  <a:gd name="connsiteX345" fmla="*/ 1602901 w 3626598"/>
                  <a:gd name="connsiteY345" fmla="*/ 1665421 h 1817913"/>
                  <a:gd name="connsiteX346" fmla="*/ 1618128 w 3626598"/>
                  <a:gd name="connsiteY346" fmla="*/ 1636353 h 1817913"/>
                  <a:gd name="connsiteX347" fmla="*/ 1622742 w 3626598"/>
                  <a:gd name="connsiteY347" fmla="*/ 1629893 h 1817913"/>
                  <a:gd name="connsiteX348" fmla="*/ 1660115 w 3626598"/>
                  <a:gd name="connsiteY348" fmla="*/ 1589290 h 1817913"/>
                  <a:gd name="connsiteX349" fmla="*/ 1770389 w 3626598"/>
                  <a:gd name="connsiteY349" fmla="*/ 1549610 h 1817913"/>
                  <a:gd name="connsiteX350" fmla="*/ 1795766 w 3626598"/>
                  <a:gd name="connsiteY350" fmla="*/ 1547764 h 1817913"/>
                  <a:gd name="connsiteX351" fmla="*/ 1800380 w 3626598"/>
                  <a:gd name="connsiteY351" fmla="*/ 1542689 h 1817913"/>
                  <a:gd name="connsiteX352" fmla="*/ 1787000 w 3626598"/>
                  <a:gd name="connsiteY352" fmla="*/ 1509007 h 1817913"/>
                  <a:gd name="connsiteX353" fmla="*/ 1769005 w 3626598"/>
                  <a:gd name="connsiteY353" fmla="*/ 1489167 h 1817913"/>
                  <a:gd name="connsiteX354" fmla="*/ 1768544 w 3626598"/>
                  <a:gd name="connsiteY354" fmla="*/ 1489167 h 1817913"/>
                  <a:gd name="connsiteX355" fmla="*/ 1743628 w 3626598"/>
                  <a:gd name="connsiteY355" fmla="*/ 1471633 h 1817913"/>
                  <a:gd name="connsiteX356" fmla="*/ 1735323 w 3626598"/>
                  <a:gd name="connsiteY356" fmla="*/ 1463328 h 1817913"/>
                  <a:gd name="connsiteX357" fmla="*/ 1706716 w 3626598"/>
                  <a:gd name="connsiteY357" fmla="*/ 1434260 h 1817913"/>
                  <a:gd name="connsiteX358" fmla="*/ 1700718 w 3626598"/>
                  <a:gd name="connsiteY358" fmla="*/ 1430107 h 1817913"/>
                  <a:gd name="connsiteX359" fmla="*/ 1686415 w 3626598"/>
                  <a:gd name="connsiteY359" fmla="*/ 1419957 h 1817913"/>
                  <a:gd name="connsiteX360" fmla="*/ 1680417 w 3626598"/>
                  <a:gd name="connsiteY360" fmla="*/ 1415804 h 1817913"/>
                  <a:gd name="connsiteX361" fmla="*/ 1655040 w 3626598"/>
                  <a:gd name="connsiteY361" fmla="*/ 1395502 h 1817913"/>
                  <a:gd name="connsiteX362" fmla="*/ 1645812 w 3626598"/>
                  <a:gd name="connsiteY362" fmla="*/ 1384429 h 1817913"/>
                  <a:gd name="connsiteX363" fmla="*/ 1630585 w 3626598"/>
                  <a:gd name="connsiteY363" fmla="*/ 1365050 h 1817913"/>
                  <a:gd name="connsiteX364" fmla="*/ 1624587 w 3626598"/>
                  <a:gd name="connsiteY364" fmla="*/ 1360897 h 1817913"/>
                  <a:gd name="connsiteX365" fmla="*/ 1597826 w 3626598"/>
                  <a:gd name="connsiteY365" fmla="*/ 1336905 h 1817913"/>
                  <a:gd name="connsiteX366" fmla="*/ 1586291 w 3626598"/>
                  <a:gd name="connsiteY366" fmla="*/ 1328600 h 1817913"/>
                  <a:gd name="connsiteX367" fmla="*/ 1571526 w 3626598"/>
                  <a:gd name="connsiteY367" fmla="*/ 1318910 h 1817913"/>
                  <a:gd name="connsiteX368" fmla="*/ 1561376 w 3626598"/>
                  <a:gd name="connsiteY368" fmla="*/ 1308759 h 1817913"/>
                  <a:gd name="connsiteX369" fmla="*/ 1540151 w 3626598"/>
                  <a:gd name="connsiteY369" fmla="*/ 1273693 h 1817913"/>
                  <a:gd name="connsiteX370" fmla="*/ 1533230 w 3626598"/>
                  <a:gd name="connsiteY370" fmla="*/ 1264926 h 1817913"/>
                  <a:gd name="connsiteX371" fmla="*/ 1514774 w 3626598"/>
                  <a:gd name="connsiteY371" fmla="*/ 1255237 h 1817913"/>
                  <a:gd name="connsiteX372" fmla="*/ 1508776 w 3626598"/>
                  <a:gd name="connsiteY372" fmla="*/ 1259390 h 1817913"/>
                  <a:gd name="connsiteX373" fmla="*/ 1482015 w 3626598"/>
                  <a:gd name="connsiteY373" fmla="*/ 1295840 h 1817913"/>
                  <a:gd name="connsiteX374" fmla="*/ 1477401 w 3626598"/>
                  <a:gd name="connsiteY374" fmla="*/ 1301838 h 1817913"/>
                  <a:gd name="connsiteX375" fmla="*/ 1447871 w 3626598"/>
                  <a:gd name="connsiteY375" fmla="*/ 1344748 h 1817913"/>
                  <a:gd name="connsiteX376" fmla="*/ 1438643 w 3626598"/>
                  <a:gd name="connsiteY376" fmla="*/ 1360897 h 1817913"/>
                  <a:gd name="connsiteX377" fmla="*/ 1410036 w 3626598"/>
                  <a:gd name="connsiteY377" fmla="*/ 1390888 h 1817913"/>
                  <a:gd name="connsiteX378" fmla="*/ 1388351 w 3626598"/>
                  <a:gd name="connsiteY378" fmla="*/ 1420418 h 1817913"/>
                  <a:gd name="connsiteX379" fmla="*/ 1343134 w 3626598"/>
                  <a:gd name="connsiteY379" fmla="*/ 1454100 h 1817913"/>
                  <a:gd name="connsiteX380" fmla="*/ 1341288 w 3626598"/>
                  <a:gd name="connsiteY380" fmla="*/ 1454100 h 1817913"/>
                  <a:gd name="connsiteX381" fmla="*/ 1340365 w 3626598"/>
                  <a:gd name="connsiteY381" fmla="*/ 1455946 h 1817913"/>
                  <a:gd name="connsiteX382" fmla="*/ 1322371 w 3626598"/>
                  <a:gd name="connsiteY382" fmla="*/ 1478554 h 1817913"/>
                  <a:gd name="connsiteX383" fmla="*/ 1314988 w 3626598"/>
                  <a:gd name="connsiteY383" fmla="*/ 1486398 h 1817913"/>
                  <a:gd name="connsiteX384" fmla="*/ 1301608 w 3626598"/>
                  <a:gd name="connsiteY384" fmla="*/ 1497933 h 1817913"/>
                  <a:gd name="connsiteX385" fmla="*/ 1290073 w 3626598"/>
                  <a:gd name="connsiteY385" fmla="*/ 1505777 h 1817913"/>
                  <a:gd name="connsiteX386" fmla="*/ 1273462 w 3626598"/>
                  <a:gd name="connsiteY386" fmla="*/ 1518696 h 1817913"/>
                  <a:gd name="connsiteX387" fmla="*/ 1267926 w 3626598"/>
                  <a:gd name="connsiteY387" fmla="*/ 1522849 h 1817913"/>
                  <a:gd name="connsiteX388" fmla="*/ 1256852 w 3626598"/>
                  <a:gd name="connsiteY388" fmla="*/ 1531154 h 1817913"/>
                  <a:gd name="connsiteX389" fmla="*/ 1245317 w 3626598"/>
                  <a:gd name="connsiteY389" fmla="*/ 1538536 h 1817913"/>
                  <a:gd name="connsiteX390" fmla="*/ 1231475 w 3626598"/>
                  <a:gd name="connsiteY390" fmla="*/ 1548687 h 1817913"/>
                  <a:gd name="connsiteX391" fmla="*/ 1225938 w 3626598"/>
                  <a:gd name="connsiteY391" fmla="*/ 1553301 h 1817913"/>
                  <a:gd name="connsiteX392" fmla="*/ 1171032 w 3626598"/>
                  <a:gd name="connsiteY392" fmla="*/ 1598057 h 1817913"/>
                  <a:gd name="connsiteX393" fmla="*/ 1163188 w 3626598"/>
                  <a:gd name="connsiteY393" fmla="*/ 1605901 h 1817913"/>
                  <a:gd name="connsiteX394" fmla="*/ 1146116 w 3626598"/>
                  <a:gd name="connsiteY394" fmla="*/ 1623434 h 1817913"/>
                  <a:gd name="connsiteX395" fmla="*/ 1133197 w 3626598"/>
                  <a:gd name="connsiteY395" fmla="*/ 1636353 h 1817913"/>
                  <a:gd name="connsiteX396" fmla="*/ 1078752 w 3626598"/>
                  <a:gd name="connsiteY396" fmla="*/ 1677879 h 1817913"/>
                  <a:gd name="connsiteX397" fmla="*/ 1061219 w 3626598"/>
                  <a:gd name="connsiteY397" fmla="*/ 1691260 h 1817913"/>
                  <a:gd name="connsiteX398" fmla="*/ 1045992 w 3626598"/>
                  <a:gd name="connsiteY398" fmla="*/ 1706947 h 1817913"/>
                  <a:gd name="connsiteX399" fmla="*/ 1014617 w 3626598"/>
                  <a:gd name="connsiteY399" fmla="*/ 1722173 h 1817913"/>
                  <a:gd name="connsiteX400" fmla="*/ 982781 w 3626598"/>
                  <a:gd name="connsiteY400" fmla="*/ 1740629 h 1817913"/>
                  <a:gd name="connsiteX401" fmla="*/ 969861 w 3626598"/>
                  <a:gd name="connsiteY401" fmla="*/ 1748473 h 1817913"/>
                  <a:gd name="connsiteX402" fmla="*/ 914032 w 3626598"/>
                  <a:gd name="connsiteY402" fmla="*/ 1778925 h 1817913"/>
                  <a:gd name="connsiteX403" fmla="*/ 907573 w 3626598"/>
                  <a:gd name="connsiteY403" fmla="*/ 1783539 h 1817913"/>
                  <a:gd name="connsiteX404" fmla="*/ 882196 w 3626598"/>
                  <a:gd name="connsiteY404" fmla="*/ 1798304 h 1817913"/>
                  <a:gd name="connsiteX405" fmla="*/ 873429 w 3626598"/>
                  <a:gd name="connsiteY405" fmla="*/ 1800611 h 1817913"/>
                  <a:gd name="connsiteX406" fmla="*/ 760386 w 3626598"/>
                  <a:gd name="connsiteY406" fmla="*/ 1804302 h 1817913"/>
                  <a:gd name="connsiteX407" fmla="*/ 696252 w 3626598"/>
                  <a:gd name="connsiteY407" fmla="*/ 1817222 h 1817913"/>
                  <a:gd name="connsiteX408" fmla="*/ 658417 w 3626598"/>
                  <a:gd name="connsiteY408" fmla="*/ 1818606 h 1817913"/>
                  <a:gd name="connsiteX409" fmla="*/ 631656 w 3626598"/>
                  <a:gd name="connsiteY409" fmla="*/ 1811223 h 1817913"/>
                  <a:gd name="connsiteX410" fmla="*/ 555063 w 3626598"/>
                  <a:gd name="connsiteY410" fmla="*/ 1799227 h 1817913"/>
                  <a:gd name="connsiteX411" fmla="*/ 555063 w 3626598"/>
                  <a:gd name="connsiteY411" fmla="*/ 1794152 h 1817913"/>
                  <a:gd name="connsiteX412" fmla="*/ 531993 w 3626598"/>
                  <a:gd name="connsiteY412" fmla="*/ 1782617 h 1817913"/>
                  <a:gd name="connsiteX413" fmla="*/ 493236 w 3626598"/>
                  <a:gd name="connsiteY413" fmla="*/ 1793690 h 1817913"/>
                  <a:gd name="connsiteX414" fmla="*/ 498311 w 3626598"/>
                  <a:gd name="connsiteY414" fmla="*/ 1768775 h 1817913"/>
                  <a:gd name="connsiteX415" fmla="*/ 460938 w 3626598"/>
                  <a:gd name="connsiteY415" fmla="*/ 1776618 h 181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3626598" h="1817913">
                    <a:moveTo>
                      <a:pt x="460938" y="1776618"/>
                    </a:moveTo>
                    <a:cubicBezTo>
                      <a:pt x="458631" y="1772927"/>
                      <a:pt x="443866" y="1787231"/>
                      <a:pt x="450787" y="1766929"/>
                    </a:cubicBezTo>
                    <a:cubicBezTo>
                      <a:pt x="459092" y="1742475"/>
                      <a:pt x="472473" y="1727710"/>
                      <a:pt x="495543" y="1719405"/>
                    </a:cubicBezTo>
                    <a:cubicBezTo>
                      <a:pt x="504310" y="1705102"/>
                      <a:pt x="513999" y="1692182"/>
                      <a:pt x="531071" y="1687107"/>
                    </a:cubicBezTo>
                    <a:cubicBezTo>
                      <a:pt x="534300" y="1684339"/>
                      <a:pt x="537530" y="1682032"/>
                      <a:pt x="540760" y="1679263"/>
                    </a:cubicBezTo>
                    <a:cubicBezTo>
                      <a:pt x="543528" y="1673265"/>
                      <a:pt x="548142" y="1670958"/>
                      <a:pt x="554602" y="1670497"/>
                    </a:cubicBezTo>
                    <a:cubicBezTo>
                      <a:pt x="556448" y="1670958"/>
                      <a:pt x="557370" y="1670497"/>
                      <a:pt x="557832" y="1668651"/>
                    </a:cubicBezTo>
                    <a:cubicBezTo>
                      <a:pt x="560139" y="1662653"/>
                      <a:pt x="565214" y="1659884"/>
                      <a:pt x="571674" y="1659423"/>
                    </a:cubicBezTo>
                    <a:cubicBezTo>
                      <a:pt x="586900" y="1644658"/>
                      <a:pt x="608124" y="1648349"/>
                      <a:pt x="626119" y="1641428"/>
                    </a:cubicBezTo>
                    <a:cubicBezTo>
                      <a:pt x="639961" y="1635430"/>
                      <a:pt x="654726" y="1642351"/>
                      <a:pt x="668568" y="1636814"/>
                    </a:cubicBezTo>
                    <a:cubicBezTo>
                      <a:pt x="693022" y="1640044"/>
                      <a:pt x="714246" y="1632662"/>
                      <a:pt x="733164" y="1617897"/>
                    </a:cubicBezTo>
                    <a:cubicBezTo>
                      <a:pt x="736393" y="1610515"/>
                      <a:pt x="741469" y="1604978"/>
                      <a:pt x="748851" y="1602209"/>
                    </a:cubicBezTo>
                    <a:cubicBezTo>
                      <a:pt x="750697" y="1601748"/>
                      <a:pt x="751620" y="1600364"/>
                      <a:pt x="750697" y="1598518"/>
                    </a:cubicBezTo>
                    <a:cubicBezTo>
                      <a:pt x="752081" y="1591136"/>
                      <a:pt x="754849" y="1584215"/>
                      <a:pt x="761770" y="1580062"/>
                    </a:cubicBezTo>
                    <a:lnTo>
                      <a:pt x="761770" y="1580062"/>
                    </a:lnTo>
                    <a:cubicBezTo>
                      <a:pt x="773767" y="1538998"/>
                      <a:pt x="797759" y="1505777"/>
                      <a:pt x="830057" y="1478554"/>
                    </a:cubicBezTo>
                    <a:lnTo>
                      <a:pt x="830057" y="1478554"/>
                    </a:lnTo>
                    <a:cubicBezTo>
                      <a:pt x="849898" y="1448563"/>
                      <a:pt x="871583" y="1419957"/>
                      <a:pt x="901113" y="1398732"/>
                    </a:cubicBezTo>
                    <a:cubicBezTo>
                      <a:pt x="902959" y="1398271"/>
                      <a:pt x="903881" y="1396887"/>
                      <a:pt x="903420" y="1394580"/>
                    </a:cubicBezTo>
                    <a:cubicBezTo>
                      <a:pt x="916339" y="1362282"/>
                      <a:pt x="943100" y="1338750"/>
                      <a:pt x="958788" y="1308759"/>
                    </a:cubicBezTo>
                    <a:cubicBezTo>
                      <a:pt x="963863" y="1303684"/>
                      <a:pt x="957404" y="1294917"/>
                      <a:pt x="964786" y="1290303"/>
                    </a:cubicBezTo>
                    <a:cubicBezTo>
                      <a:pt x="970323" y="1284305"/>
                      <a:pt x="966632" y="1273693"/>
                      <a:pt x="975398" y="1269079"/>
                    </a:cubicBezTo>
                    <a:cubicBezTo>
                      <a:pt x="988779" y="1220171"/>
                      <a:pt x="1002159" y="1171724"/>
                      <a:pt x="1016001" y="1122816"/>
                    </a:cubicBezTo>
                    <a:cubicBezTo>
                      <a:pt x="1021077" y="1117740"/>
                      <a:pt x="1015540" y="1109896"/>
                      <a:pt x="1021077" y="1105282"/>
                    </a:cubicBezTo>
                    <a:cubicBezTo>
                      <a:pt x="1022922" y="1099746"/>
                      <a:pt x="1025229" y="1094670"/>
                      <a:pt x="1027075" y="1089133"/>
                    </a:cubicBezTo>
                    <a:cubicBezTo>
                      <a:pt x="1032150" y="1084058"/>
                      <a:pt x="1026614" y="1076214"/>
                      <a:pt x="1032150" y="1071600"/>
                    </a:cubicBezTo>
                    <a:cubicBezTo>
                      <a:pt x="1033073" y="1064218"/>
                      <a:pt x="1031689" y="1056374"/>
                      <a:pt x="1038610" y="1050837"/>
                    </a:cubicBezTo>
                    <a:cubicBezTo>
                      <a:pt x="1041840" y="1044839"/>
                      <a:pt x="1040456" y="1037918"/>
                      <a:pt x="1040917" y="1031458"/>
                    </a:cubicBezTo>
                    <a:cubicBezTo>
                      <a:pt x="1042301" y="1012541"/>
                      <a:pt x="1035380" y="1003313"/>
                      <a:pt x="1015079" y="1006081"/>
                    </a:cubicBezTo>
                    <a:cubicBezTo>
                      <a:pt x="1007696" y="1007004"/>
                      <a:pt x="1000314" y="1007927"/>
                      <a:pt x="992931" y="1004697"/>
                    </a:cubicBezTo>
                    <a:cubicBezTo>
                      <a:pt x="983242" y="997315"/>
                      <a:pt x="977244" y="1006543"/>
                      <a:pt x="970323" y="1010234"/>
                    </a:cubicBezTo>
                    <a:cubicBezTo>
                      <a:pt x="961095" y="1015309"/>
                      <a:pt x="950483" y="1008850"/>
                      <a:pt x="941716" y="1014848"/>
                    </a:cubicBezTo>
                    <a:cubicBezTo>
                      <a:pt x="937564" y="1014848"/>
                      <a:pt x="932488" y="1013925"/>
                      <a:pt x="930643" y="1019001"/>
                    </a:cubicBezTo>
                    <a:cubicBezTo>
                      <a:pt x="910341" y="1026383"/>
                      <a:pt x="888194" y="1026844"/>
                      <a:pt x="867431" y="1030997"/>
                    </a:cubicBezTo>
                    <a:lnTo>
                      <a:pt x="865124" y="1030536"/>
                    </a:lnTo>
                    <a:lnTo>
                      <a:pt x="863740" y="1032381"/>
                    </a:lnTo>
                    <a:cubicBezTo>
                      <a:pt x="860971" y="1037457"/>
                      <a:pt x="857741" y="1041148"/>
                      <a:pt x="851282" y="1040225"/>
                    </a:cubicBezTo>
                    <a:cubicBezTo>
                      <a:pt x="837440" y="1048992"/>
                      <a:pt x="818061" y="1045300"/>
                      <a:pt x="806987" y="1060527"/>
                    </a:cubicBezTo>
                    <a:cubicBezTo>
                      <a:pt x="801451" y="1072062"/>
                      <a:pt x="789454" y="1077598"/>
                      <a:pt x="782533" y="1087749"/>
                    </a:cubicBezTo>
                    <a:lnTo>
                      <a:pt x="780688" y="1087749"/>
                    </a:lnTo>
                    <a:cubicBezTo>
                      <a:pt x="772844" y="1082674"/>
                      <a:pt x="770998" y="1090056"/>
                      <a:pt x="767769" y="1094209"/>
                    </a:cubicBezTo>
                    <a:lnTo>
                      <a:pt x="767307" y="1093747"/>
                    </a:lnTo>
                    <a:cubicBezTo>
                      <a:pt x="763155" y="1099746"/>
                      <a:pt x="750697" y="1082674"/>
                      <a:pt x="751158" y="1100207"/>
                    </a:cubicBezTo>
                    <a:cubicBezTo>
                      <a:pt x="743314" y="1105744"/>
                      <a:pt x="735932" y="1111281"/>
                      <a:pt x="728088" y="1116356"/>
                    </a:cubicBezTo>
                    <a:cubicBezTo>
                      <a:pt x="723936" y="1123277"/>
                      <a:pt x="713785" y="1112665"/>
                      <a:pt x="710555" y="1122354"/>
                    </a:cubicBezTo>
                    <a:lnTo>
                      <a:pt x="711016" y="1121893"/>
                    </a:lnTo>
                    <a:cubicBezTo>
                      <a:pt x="698097" y="1127429"/>
                      <a:pt x="687485" y="1135735"/>
                      <a:pt x="679180" y="1146808"/>
                    </a:cubicBezTo>
                    <a:cubicBezTo>
                      <a:pt x="675950" y="1145885"/>
                      <a:pt x="673182" y="1143578"/>
                      <a:pt x="669952" y="1146347"/>
                    </a:cubicBezTo>
                    <a:cubicBezTo>
                      <a:pt x="668568" y="1147731"/>
                      <a:pt x="667183" y="1149115"/>
                      <a:pt x="665338" y="1150499"/>
                    </a:cubicBezTo>
                    <a:cubicBezTo>
                      <a:pt x="660262" y="1150038"/>
                      <a:pt x="657033" y="1141271"/>
                      <a:pt x="651496" y="1146347"/>
                    </a:cubicBezTo>
                    <a:cubicBezTo>
                      <a:pt x="646420" y="1150961"/>
                      <a:pt x="654726" y="1152806"/>
                      <a:pt x="655648" y="1156498"/>
                    </a:cubicBezTo>
                    <a:cubicBezTo>
                      <a:pt x="656571" y="1166648"/>
                      <a:pt x="648266" y="1171724"/>
                      <a:pt x="643652" y="1179106"/>
                    </a:cubicBezTo>
                    <a:cubicBezTo>
                      <a:pt x="639961" y="1182336"/>
                      <a:pt x="636270" y="1185566"/>
                      <a:pt x="632117" y="1188796"/>
                    </a:cubicBezTo>
                    <a:cubicBezTo>
                      <a:pt x="629349" y="1187873"/>
                      <a:pt x="627042" y="1186027"/>
                      <a:pt x="624273" y="1185104"/>
                    </a:cubicBezTo>
                    <a:cubicBezTo>
                      <a:pt x="621044" y="1185566"/>
                      <a:pt x="619198" y="1187411"/>
                      <a:pt x="617352" y="1189718"/>
                    </a:cubicBezTo>
                    <a:cubicBezTo>
                      <a:pt x="613661" y="1196178"/>
                      <a:pt x="611816" y="1204022"/>
                      <a:pt x="604433" y="1207252"/>
                    </a:cubicBezTo>
                    <a:cubicBezTo>
                      <a:pt x="603972" y="1210020"/>
                      <a:pt x="603510" y="1213250"/>
                      <a:pt x="602588" y="1216018"/>
                    </a:cubicBezTo>
                    <a:cubicBezTo>
                      <a:pt x="586900" y="1213250"/>
                      <a:pt x="592437" y="1229860"/>
                      <a:pt x="585054" y="1234935"/>
                    </a:cubicBezTo>
                    <a:cubicBezTo>
                      <a:pt x="573981" y="1237704"/>
                      <a:pt x="563830" y="1246009"/>
                      <a:pt x="550911" y="1240934"/>
                    </a:cubicBezTo>
                    <a:cubicBezTo>
                      <a:pt x="546758" y="1230783"/>
                      <a:pt x="538914" y="1222478"/>
                      <a:pt x="536146" y="1211866"/>
                    </a:cubicBezTo>
                    <a:lnTo>
                      <a:pt x="536146" y="1211866"/>
                    </a:lnTo>
                    <a:cubicBezTo>
                      <a:pt x="528764" y="1207252"/>
                      <a:pt x="514922" y="1213250"/>
                      <a:pt x="513537" y="1198485"/>
                    </a:cubicBezTo>
                    <a:cubicBezTo>
                      <a:pt x="511692" y="1197562"/>
                      <a:pt x="510308" y="1196178"/>
                      <a:pt x="508462" y="1195255"/>
                    </a:cubicBezTo>
                    <a:cubicBezTo>
                      <a:pt x="481240" y="1193871"/>
                      <a:pt x="454478" y="1194794"/>
                      <a:pt x="427256" y="1195255"/>
                    </a:cubicBezTo>
                    <a:cubicBezTo>
                      <a:pt x="386191" y="1200792"/>
                      <a:pt x="357585" y="1235858"/>
                      <a:pt x="316981" y="1242318"/>
                    </a:cubicBezTo>
                    <a:cubicBezTo>
                      <a:pt x="288375" y="1246932"/>
                      <a:pt x="260229" y="1248316"/>
                      <a:pt x="233468" y="1234013"/>
                    </a:cubicBezTo>
                    <a:cubicBezTo>
                      <a:pt x="215012" y="1231244"/>
                      <a:pt x="209937" y="1219709"/>
                      <a:pt x="210860" y="1202176"/>
                    </a:cubicBezTo>
                    <a:cubicBezTo>
                      <a:pt x="211321" y="1190641"/>
                      <a:pt x="214551" y="1178183"/>
                      <a:pt x="208553" y="1167110"/>
                    </a:cubicBezTo>
                    <a:cubicBezTo>
                      <a:pt x="210860" y="1158343"/>
                      <a:pt x="226086" y="1162034"/>
                      <a:pt x="225624" y="1150038"/>
                    </a:cubicBezTo>
                    <a:cubicBezTo>
                      <a:pt x="224240" y="1138503"/>
                      <a:pt x="231622" y="1144963"/>
                      <a:pt x="235775" y="1144963"/>
                    </a:cubicBezTo>
                    <a:cubicBezTo>
                      <a:pt x="244080" y="1147270"/>
                      <a:pt x="236698" y="1141271"/>
                      <a:pt x="238082" y="1139887"/>
                    </a:cubicBezTo>
                    <a:cubicBezTo>
                      <a:pt x="236236" y="1126968"/>
                      <a:pt x="244542" y="1119124"/>
                      <a:pt x="252847" y="1111281"/>
                    </a:cubicBezTo>
                    <a:cubicBezTo>
                      <a:pt x="262075" y="1102975"/>
                      <a:pt x="267612" y="1092825"/>
                      <a:pt x="270380" y="1078983"/>
                    </a:cubicBezTo>
                    <a:cubicBezTo>
                      <a:pt x="259768" y="1081290"/>
                      <a:pt x="251001" y="1083135"/>
                      <a:pt x="243157" y="1087749"/>
                    </a:cubicBezTo>
                    <a:lnTo>
                      <a:pt x="242696" y="1088211"/>
                    </a:lnTo>
                    <a:cubicBezTo>
                      <a:pt x="240389" y="1096977"/>
                      <a:pt x="230700" y="1094209"/>
                      <a:pt x="225624" y="1098823"/>
                    </a:cubicBezTo>
                    <a:lnTo>
                      <a:pt x="225624" y="1098823"/>
                    </a:lnTo>
                    <a:cubicBezTo>
                      <a:pt x="222394" y="1108512"/>
                      <a:pt x="213628" y="1107589"/>
                      <a:pt x="205784" y="1108974"/>
                    </a:cubicBezTo>
                    <a:lnTo>
                      <a:pt x="203939" y="1108512"/>
                    </a:lnTo>
                    <a:lnTo>
                      <a:pt x="203016" y="1109896"/>
                    </a:lnTo>
                    <a:cubicBezTo>
                      <a:pt x="199325" y="1115895"/>
                      <a:pt x="193326" y="1120047"/>
                      <a:pt x="190558" y="1126968"/>
                    </a:cubicBezTo>
                    <a:cubicBezTo>
                      <a:pt x="190097" y="1144501"/>
                      <a:pt x="180407" y="1137119"/>
                      <a:pt x="173025" y="1132966"/>
                    </a:cubicBezTo>
                    <a:cubicBezTo>
                      <a:pt x="164258" y="1127429"/>
                      <a:pt x="155953" y="1120970"/>
                      <a:pt x="147186" y="1114972"/>
                    </a:cubicBezTo>
                    <a:cubicBezTo>
                      <a:pt x="134267" y="1108051"/>
                      <a:pt x="119502" y="1116817"/>
                      <a:pt x="107045" y="1109896"/>
                    </a:cubicBezTo>
                    <a:cubicBezTo>
                      <a:pt x="83052" y="1105282"/>
                      <a:pt x="59521" y="1099284"/>
                      <a:pt x="41987" y="1080828"/>
                    </a:cubicBezTo>
                    <a:cubicBezTo>
                      <a:pt x="31837" y="1077137"/>
                      <a:pt x="29068" y="1066525"/>
                      <a:pt x="22147" y="1059604"/>
                    </a:cubicBezTo>
                    <a:lnTo>
                      <a:pt x="21224" y="1057758"/>
                    </a:lnTo>
                    <a:lnTo>
                      <a:pt x="19379" y="1058220"/>
                    </a:lnTo>
                    <a:cubicBezTo>
                      <a:pt x="8305" y="1058220"/>
                      <a:pt x="4614" y="1049453"/>
                      <a:pt x="0" y="1042071"/>
                    </a:cubicBezTo>
                    <a:cubicBezTo>
                      <a:pt x="0" y="1038379"/>
                      <a:pt x="0" y="1034688"/>
                      <a:pt x="0" y="1030997"/>
                    </a:cubicBezTo>
                    <a:cubicBezTo>
                      <a:pt x="16610" y="1000545"/>
                      <a:pt x="47524" y="983473"/>
                      <a:pt x="67826" y="956712"/>
                    </a:cubicBezTo>
                    <a:cubicBezTo>
                      <a:pt x="96894" y="918877"/>
                      <a:pt x="131037" y="884733"/>
                      <a:pt x="159183" y="845976"/>
                    </a:cubicBezTo>
                    <a:cubicBezTo>
                      <a:pt x="178562" y="819215"/>
                      <a:pt x="189174" y="791531"/>
                      <a:pt x="165181" y="761078"/>
                    </a:cubicBezTo>
                    <a:cubicBezTo>
                      <a:pt x="156876" y="750928"/>
                      <a:pt x="160106" y="739393"/>
                      <a:pt x="165642" y="729242"/>
                    </a:cubicBezTo>
                    <a:cubicBezTo>
                      <a:pt x="196556" y="675719"/>
                      <a:pt x="221472" y="618044"/>
                      <a:pt x="264382" y="572366"/>
                    </a:cubicBezTo>
                    <a:cubicBezTo>
                      <a:pt x="275917" y="559908"/>
                      <a:pt x="280069" y="545605"/>
                      <a:pt x="280992" y="528994"/>
                    </a:cubicBezTo>
                    <a:cubicBezTo>
                      <a:pt x="282838" y="496696"/>
                      <a:pt x="288836" y="465321"/>
                      <a:pt x="306831" y="437637"/>
                    </a:cubicBezTo>
                    <a:cubicBezTo>
                      <a:pt x="317904" y="420104"/>
                      <a:pt x="332208" y="406724"/>
                      <a:pt x="355739" y="414106"/>
                    </a:cubicBezTo>
                    <a:cubicBezTo>
                      <a:pt x="360353" y="417797"/>
                      <a:pt x="364506" y="422411"/>
                      <a:pt x="370965" y="421488"/>
                    </a:cubicBezTo>
                    <a:cubicBezTo>
                      <a:pt x="376963" y="422411"/>
                      <a:pt x="381577" y="425180"/>
                      <a:pt x="384346" y="430716"/>
                    </a:cubicBezTo>
                    <a:cubicBezTo>
                      <a:pt x="384807" y="432562"/>
                      <a:pt x="386191" y="433485"/>
                      <a:pt x="388037" y="432562"/>
                    </a:cubicBezTo>
                    <a:cubicBezTo>
                      <a:pt x="394035" y="433485"/>
                      <a:pt x="398649" y="435792"/>
                      <a:pt x="401417" y="441790"/>
                    </a:cubicBezTo>
                    <a:cubicBezTo>
                      <a:pt x="402340" y="443636"/>
                      <a:pt x="403724" y="444097"/>
                      <a:pt x="405570" y="443636"/>
                    </a:cubicBezTo>
                    <a:cubicBezTo>
                      <a:pt x="424949" y="447327"/>
                      <a:pt x="443866" y="448250"/>
                      <a:pt x="463245" y="443174"/>
                    </a:cubicBezTo>
                    <a:lnTo>
                      <a:pt x="463245" y="443174"/>
                    </a:lnTo>
                    <a:cubicBezTo>
                      <a:pt x="466936" y="433946"/>
                      <a:pt x="472934" y="427025"/>
                      <a:pt x="480778" y="421027"/>
                    </a:cubicBezTo>
                    <a:lnTo>
                      <a:pt x="480778" y="421027"/>
                    </a:lnTo>
                    <a:cubicBezTo>
                      <a:pt x="484469" y="407185"/>
                      <a:pt x="486315" y="392420"/>
                      <a:pt x="502003" y="386422"/>
                    </a:cubicBezTo>
                    <a:lnTo>
                      <a:pt x="502464" y="385961"/>
                    </a:lnTo>
                    <a:cubicBezTo>
                      <a:pt x="506155" y="374887"/>
                      <a:pt x="513537" y="367505"/>
                      <a:pt x="525072" y="364275"/>
                    </a:cubicBezTo>
                    <a:lnTo>
                      <a:pt x="525534" y="364275"/>
                    </a:lnTo>
                    <a:cubicBezTo>
                      <a:pt x="527841" y="355508"/>
                      <a:pt x="537530" y="357815"/>
                      <a:pt x="542606" y="353201"/>
                    </a:cubicBezTo>
                    <a:lnTo>
                      <a:pt x="542606" y="353201"/>
                    </a:lnTo>
                    <a:cubicBezTo>
                      <a:pt x="548142" y="348587"/>
                      <a:pt x="553679" y="347664"/>
                      <a:pt x="559677" y="352740"/>
                    </a:cubicBezTo>
                    <a:cubicBezTo>
                      <a:pt x="561062" y="354124"/>
                      <a:pt x="562446" y="354585"/>
                      <a:pt x="564291" y="353663"/>
                    </a:cubicBezTo>
                    <a:cubicBezTo>
                      <a:pt x="569828" y="357815"/>
                      <a:pt x="579056" y="355047"/>
                      <a:pt x="582286" y="363352"/>
                    </a:cubicBezTo>
                    <a:cubicBezTo>
                      <a:pt x="582747" y="365198"/>
                      <a:pt x="583670" y="366120"/>
                      <a:pt x="585516" y="365198"/>
                    </a:cubicBezTo>
                    <a:cubicBezTo>
                      <a:pt x="598896" y="367043"/>
                      <a:pt x="605817" y="375810"/>
                      <a:pt x="609970" y="387806"/>
                    </a:cubicBezTo>
                    <a:cubicBezTo>
                      <a:pt x="618737" y="401648"/>
                      <a:pt x="624735" y="381808"/>
                      <a:pt x="632579" y="385961"/>
                    </a:cubicBezTo>
                    <a:cubicBezTo>
                      <a:pt x="638577" y="373503"/>
                      <a:pt x="647805" y="364275"/>
                      <a:pt x="660724" y="358738"/>
                    </a:cubicBezTo>
                    <a:cubicBezTo>
                      <a:pt x="664415" y="356431"/>
                      <a:pt x="668568" y="354585"/>
                      <a:pt x="672259" y="352278"/>
                    </a:cubicBezTo>
                    <a:cubicBezTo>
                      <a:pt x="679180" y="336129"/>
                      <a:pt x="692099" y="329208"/>
                      <a:pt x="708248" y="325517"/>
                    </a:cubicBezTo>
                    <a:cubicBezTo>
                      <a:pt x="711478" y="322749"/>
                      <a:pt x="714246" y="320442"/>
                      <a:pt x="717476" y="317673"/>
                    </a:cubicBezTo>
                    <a:cubicBezTo>
                      <a:pt x="721167" y="309368"/>
                      <a:pt x="730395" y="311214"/>
                      <a:pt x="736855" y="308445"/>
                    </a:cubicBezTo>
                    <a:lnTo>
                      <a:pt x="739162" y="308445"/>
                    </a:lnTo>
                    <a:lnTo>
                      <a:pt x="740085" y="306600"/>
                    </a:lnTo>
                    <a:cubicBezTo>
                      <a:pt x="742392" y="301063"/>
                      <a:pt x="747006" y="298295"/>
                      <a:pt x="753004" y="296911"/>
                    </a:cubicBezTo>
                    <a:cubicBezTo>
                      <a:pt x="759925" y="292758"/>
                      <a:pt x="766846" y="288144"/>
                      <a:pt x="774228" y="283991"/>
                    </a:cubicBezTo>
                    <a:cubicBezTo>
                      <a:pt x="777919" y="271995"/>
                      <a:pt x="790377" y="279839"/>
                      <a:pt x="796837" y="273841"/>
                    </a:cubicBezTo>
                    <a:lnTo>
                      <a:pt x="796837" y="273841"/>
                    </a:lnTo>
                    <a:cubicBezTo>
                      <a:pt x="802835" y="264613"/>
                      <a:pt x="813447" y="266458"/>
                      <a:pt x="822214" y="263228"/>
                    </a:cubicBezTo>
                    <a:lnTo>
                      <a:pt x="824059" y="263690"/>
                    </a:lnTo>
                    <a:lnTo>
                      <a:pt x="824982" y="261844"/>
                    </a:lnTo>
                    <a:cubicBezTo>
                      <a:pt x="828673" y="246618"/>
                      <a:pt x="843899" y="250771"/>
                      <a:pt x="853127" y="245695"/>
                    </a:cubicBezTo>
                    <a:cubicBezTo>
                      <a:pt x="892808" y="228162"/>
                      <a:pt x="932027" y="211090"/>
                      <a:pt x="971707" y="193557"/>
                    </a:cubicBezTo>
                    <a:cubicBezTo>
                      <a:pt x="974014" y="188482"/>
                      <a:pt x="978167" y="185713"/>
                      <a:pt x="983242" y="183406"/>
                    </a:cubicBezTo>
                    <a:cubicBezTo>
                      <a:pt x="992470" y="179254"/>
                      <a:pt x="1002159" y="175101"/>
                      <a:pt x="1011387" y="170948"/>
                    </a:cubicBezTo>
                    <a:cubicBezTo>
                      <a:pt x="1019693" y="157568"/>
                      <a:pt x="1033996" y="153877"/>
                      <a:pt x="1047838" y="150185"/>
                    </a:cubicBezTo>
                    <a:cubicBezTo>
                      <a:pt x="1049684" y="150647"/>
                      <a:pt x="1050606" y="149724"/>
                      <a:pt x="1050606" y="147878"/>
                    </a:cubicBezTo>
                    <a:cubicBezTo>
                      <a:pt x="1053375" y="141880"/>
                      <a:pt x="1058450" y="139573"/>
                      <a:pt x="1064448" y="139112"/>
                    </a:cubicBezTo>
                    <a:cubicBezTo>
                      <a:pt x="1070908" y="136805"/>
                      <a:pt x="1077829" y="134037"/>
                      <a:pt x="1084289" y="131730"/>
                    </a:cubicBezTo>
                    <a:cubicBezTo>
                      <a:pt x="1091210" y="119272"/>
                      <a:pt x="1099515" y="108198"/>
                      <a:pt x="1114741" y="104968"/>
                    </a:cubicBezTo>
                    <a:cubicBezTo>
                      <a:pt x="1119816" y="102661"/>
                      <a:pt x="1124430" y="100354"/>
                      <a:pt x="1129506" y="97586"/>
                    </a:cubicBezTo>
                    <a:cubicBezTo>
                      <a:pt x="1131813" y="88819"/>
                      <a:pt x="1141502" y="92049"/>
                      <a:pt x="1145655" y="86974"/>
                    </a:cubicBezTo>
                    <a:lnTo>
                      <a:pt x="1146116" y="86512"/>
                    </a:lnTo>
                    <a:cubicBezTo>
                      <a:pt x="1149346" y="77746"/>
                      <a:pt x="1158574" y="79591"/>
                      <a:pt x="1165033" y="76362"/>
                    </a:cubicBezTo>
                    <a:cubicBezTo>
                      <a:pt x="1166879" y="77284"/>
                      <a:pt x="1168263" y="76823"/>
                      <a:pt x="1168725" y="74516"/>
                    </a:cubicBezTo>
                    <a:cubicBezTo>
                      <a:pt x="1171032" y="68518"/>
                      <a:pt x="1176107" y="65749"/>
                      <a:pt x="1182105" y="65288"/>
                    </a:cubicBezTo>
                    <a:cubicBezTo>
                      <a:pt x="1233782" y="36220"/>
                      <a:pt x="1290995" y="25608"/>
                      <a:pt x="1348209" y="14534"/>
                    </a:cubicBezTo>
                    <a:cubicBezTo>
                      <a:pt x="1358360" y="12689"/>
                      <a:pt x="1368049" y="10382"/>
                      <a:pt x="1377738" y="8075"/>
                    </a:cubicBezTo>
                    <a:cubicBezTo>
                      <a:pt x="1387428" y="2538"/>
                      <a:pt x="1398501" y="8075"/>
                      <a:pt x="1408191" y="3461"/>
                    </a:cubicBezTo>
                    <a:lnTo>
                      <a:pt x="1410498" y="3922"/>
                    </a:lnTo>
                    <a:lnTo>
                      <a:pt x="1411882" y="2076"/>
                    </a:lnTo>
                    <a:cubicBezTo>
                      <a:pt x="1415573" y="-692"/>
                      <a:pt x="1419726" y="-692"/>
                      <a:pt x="1423417" y="2076"/>
                    </a:cubicBezTo>
                    <a:cubicBezTo>
                      <a:pt x="1429877" y="4383"/>
                      <a:pt x="1436336" y="5306"/>
                      <a:pt x="1443257" y="2999"/>
                    </a:cubicBezTo>
                    <a:cubicBezTo>
                      <a:pt x="1471864" y="8075"/>
                      <a:pt x="1500471" y="3922"/>
                      <a:pt x="1529078" y="5768"/>
                    </a:cubicBezTo>
                    <a:cubicBezTo>
                      <a:pt x="1539228" y="6229"/>
                      <a:pt x="1549379" y="3461"/>
                      <a:pt x="1559069" y="8075"/>
                    </a:cubicBezTo>
                    <a:cubicBezTo>
                      <a:pt x="1569681" y="12227"/>
                      <a:pt x="1579831" y="16380"/>
                      <a:pt x="1591828" y="14534"/>
                    </a:cubicBezTo>
                    <a:cubicBezTo>
                      <a:pt x="1595058" y="17303"/>
                      <a:pt x="1600594" y="15457"/>
                      <a:pt x="1602440" y="20532"/>
                    </a:cubicBezTo>
                    <a:cubicBezTo>
                      <a:pt x="1612129" y="37143"/>
                      <a:pt x="1633354" y="35758"/>
                      <a:pt x="1646273" y="38527"/>
                    </a:cubicBezTo>
                    <a:cubicBezTo>
                      <a:pt x="1680417" y="45909"/>
                      <a:pt x="1708562" y="65288"/>
                      <a:pt x="1740398" y="76362"/>
                    </a:cubicBezTo>
                    <a:cubicBezTo>
                      <a:pt x="1744090" y="83283"/>
                      <a:pt x="1758854" y="73593"/>
                      <a:pt x="1757932" y="87435"/>
                    </a:cubicBezTo>
                    <a:cubicBezTo>
                      <a:pt x="1756547" y="96202"/>
                      <a:pt x="1762084" y="94356"/>
                      <a:pt x="1767160" y="93433"/>
                    </a:cubicBezTo>
                    <a:cubicBezTo>
                      <a:pt x="1773158" y="97125"/>
                      <a:pt x="1782386" y="94818"/>
                      <a:pt x="1785615" y="103584"/>
                    </a:cubicBezTo>
                    <a:cubicBezTo>
                      <a:pt x="1807301" y="118349"/>
                      <a:pt x="1831294" y="125731"/>
                      <a:pt x="1857132" y="127577"/>
                    </a:cubicBezTo>
                    <a:cubicBezTo>
                      <a:pt x="1870513" y="133575"/>
                      <a:pt x="1885278" y="126193"/>
                      <a:pt x="1898658" y="132191"/>
                    </a:cubicBezTo>
                    <a:cubicBezTo>
                      <a:pt x="1908809" y="134498"/>
                      <a:pt x="1918960" y="136344"/>
                      <a:pt x="1929111" y="132652"/>
                    </a:cubicBezTo>
                    <a:cubicBezTo>
                      <a:pt x="1957718" y="136805"/>
                      <a:pt x="1985863" y="136805"/>
                      <a:pt x="2014470" y="132652"/>
                    </a:cubicBezTo>
                    <a:cubicBezTo>
                      <a:pt x="2022775" y="135882"/>
                      <a:pt x="2031080" y="134037"/>
                      <a:pt x="2039385" y="132191"/>
                    </a:cubicBezTo>
                    <a:cubicBezTo>
                      <a:pt x="2052304" y="125731"/>
                      <a:pt x="2067069" y="133575"/>
                      <a:pt x="2080450" y="127116"/>
                    </a:cubicBezTo>
                    <a:cubicBezTo>
                      <a:pt x="2155196" y="113274"/>
                      <a:pt x="2229482" y="99893"/>
                      <a:pt x="2304229" y="86051"/>
                    </a:cubicBezTo>
                    <a:cubicBezTo>
                      <a:pt x="2321300" y="82821"/>
                      <a:pt x="2338833" y="79130"/>
                      <a:pt x="2355905" y="75439"/>
                    </a:cubicBezTo>
                    <a:cubicBezTo>
                      <a:pt x="2371593" y="69441"/>
                      <a:pt x="2388665" y="76823"/>
                      <a:pt x="2404352" y="70825"/>
                    </a:cubicBezTo>
                    <a:cubicBezTo>
                      <a:pt x="2412657" y="70363"/>
                      <a:pt x="2420963" y="70363"/>
                      <a:pt x="2429729" y="69902"/>
                    </a:cubicBezTo>
                    <a:cubicBezTo>
                      <a:pt x="2460181" y="63442"/>
                      <a:pt x="2492018" y="71748"/>
                      <a:pt x="2522470" y="65288"/>
                    </a:cubicBezTo>
                    <a:cubicBezTo>
                      <a:pt x="2534005" y="67595"/>
                      <a:pt x="2546002" y="67595"/>
                      <a:pt x="2557537" y="65288"/>
                    </a:cubicBezTo>
                    <a:cubicBezTo>
                      <a:pt x="2566765" y="70363"/>
                      <a:pt x="2578300" y="64827"/>
                      <a:pt x="2587528" y="69902"/>
                    </a:cubicBezTo>
                    <a:cubicBezTo>
                      <a:pt x="2599524" y="76362"/>
                      <a:pt x="2612443" y="77284"/>
                      <a:pt x="2625362" y="76823"/>
                    </a:cubicBezTo>
                    <a:cubicBezTo>
                      <a:pt x="2636436" y="82821"/>
                      <a:pt x="2649355" y="75900"/>
                      <a:pt x="2660890" y="81437"/>
                    </a:cubicBezTo>
                    <a:cubicBezTo>
                      <a:pt x="2665965" y="81898"/>
                      <a:pt x="2671041" y="81898"/>
                      <a:pt x="2675655" y="82360"/>
                    </a:cubicBezTo>
                    <a:cubicBezTo>
                      <a:pt x="2687190" y="87897"/>
                      <a:pt x="2700109" y="81437"/>
                      <a:pt x="2711644" y="86974"/>
                    </a:cubicBezTo>
                    <a:cubicBezTo>
                      <a:pt x="2719488" y="94818"/>
                      <a:pt x="2729639" y="92972"/>
                      <a:pt x="2739328" y="92972"/>
                    </a:cubicBezTo>
                    <a:cubicBezTo>
                      <a:pt x="2746710" y="97586"/>
                      <a:pt x="2757784" y="94356"/>
                      <a:pt x="2761937" y="104968"/>
                    </a:cubicBezTo>
                    <a:cubicBezTo>
                      <a:pt x="2783161" y="115581"/>
                      <a:pt x="2804847" y="123424"/>
                      <a:pt x="2828378" y="127116"/>
                    </a:cubicBezTo>
                    <a:cubicBezTo>
                      <a:pt x="2836683" y="130807"/>
                      <a:pt x="2847296" y="128038"/>
                      <a:pt x="2852832" y="137266"/>
                    </a:cubicBezTo>
                    <a:cubicBezTo>
                      <a:pt x="2879132" y="148801"/>
                      <a:pt x="2904971" y="160336"/>
                      <a:pt x="2931270" y="171871"/>
                    </a:cubicBezTo>
                    <a:cubicBezTo>
                      <a:pt x="2938191" y="177408"/>
                      <a:pt x="2950649" y="170026"/>
                      <a:pt x="2954340" y="182022"/>
                    </a:cubicBezTo>
                    <a:cubicBezTo>
                      <a:pt x="2976949" y="195864"/>
                      <a:pt x="3000942" y="208322"/>
                      <a:pt x="3025857" y="217550"/>
                    </a:cubicBezTo>
                    <a:cubicBezTo>
                      <a:pt x="3031855" y="218473"/>
                      <a:pt x="3036469" y="220780"/>
                      <a:pt x="3039238" y="226778"/>
                    </a:cubicBezTo>
                    <a:cubicBezTo>
                      <a:pt x="3046620" y="234160"/>
                      <a:pt x="3055387" y="238313"/>
                      <a:pt x="3065537" y="240158"/>
                    </a:cubicBezTo>
                    <a:cubicBezTo>
                      <a:pt x="3072458" y="241081"/>
                      <a:pt x="3076150" y="245234"/>
                      <a:pt x="3078457" y="251232"/>
                    </a:cubicBezTo>
                    <a:cubicBezTo>
                      <a:pt x="3081225" y="258614"/>
                      <a:pt x="3088607" y="259076"/>
                      <a:pt x="3094144" y="262767"/>
                    </a:cubicBezTo>
                    <a:cubicBezTo>
                      <a:pt x="3115369" y="272456"/>
                      <a:pt x="3130595" y="289528"/>
                      <a:pt x="3143975" y="308445"/>
                    </a:cubicBezTo>
                    <a:cubicBezTo>
                      <a:pt x="3145821" y="310291"/>
                      <a:pt x="3148128" y="312137"/>
                      <a:pt x="3149973" y="313982"/>
                    </a:cubicBezTo>
                    <a:cubicBezTo>
                      <a:pt x="3182733" y="332900"/>
                      <a:pt x="3208571" y="358277"/>
                      <a:pt x="3223797" y="393804"/>
                    </a:cubicBezTo>
                    <a:cubicBezTo>
                      <a:pt x="3238101" y="401648"/>
                      <a:pt x="3252404" y="410415"/>
                      <a:pt x="3257941" y="427487"/>
                    </a:cubicBezTo>
                    <a:lnTo>
                      <a:pt x="3258864" y="426564"/>
                    </a:lnTo>
                    <a:lnTo>
                      <a:pt x="3257941" y="427487"/>
                    </a:lnTo>
                    <a:cubicBezTo>
                      <a:pt x="3277320" y="442713"/>
                      <a:pt x="3291623" y="462091"/>
                      <a:pt x="3303619" y="483777"/>
                    </a:cubicBezTo>
                    <a:lnTo>
                      <a:pt x="3303619" y="483777"/>
                    </a:lnTo>
                    <a:cubicBezTo>
                      <a:pt x="3343761" y="514230"/>
                      <a:pt x="3367754" y="555756"/>
                      <a:pt x="3383441" y="602357"/>
                    </a:cubicBezTo>
                    <a:cubicBezTo>
                      <a:pt x="3383903" y="612969"/>
                      <a:pt x="3388978" y="621736"/>
                      <a:pt x="3393592" y="630502"/>
                    </a:cubicBezTo>
                    <a:cubicBezTo>
                      <a:pt x="3400513" y="633732"/>
                      <a:pt x="3400975" y="641114"/>
                      <a:pt x="3404666" y="646651"/>
                    </a:cubicBezTo>
                    <a:cubicBezTo>
                      <a:pt x="3406050" y="650342"/>
                      <a:pt x="3406973" y="654495"/>
                      <a:pt x="3406973" y="658648"/>
                    </a:cubicBezTo>
                    <a:cubicBezTo>
                      <a:pt x="3407896" y="671105"/>
                      <a:pt x="3406973" y="683102"/>
                      <a:pt x="3401436" y="694175"/>
                    </a:cubicBezTo>
                    <a:cubicBezTo>
                      <a:pt x="3400513" y="696482"/>
                      <a:pt x="3399129" y="698789"/>
                      <a:pt x="3397745" y="701096"/>
                    </a:cubicBezTo>
                    <a:cubicBezTo>
                      <a:pt x="3387133" y="714016"/>
                      <a:pt x="3394054" y="726473"/>
                      <a:pt x="3399590" y="738470"/>
                    </a:cubicBezTo>
                    <a:cubicBezTo>
                      <a:pt x="3402359" y="745852"/>
                      <a:pt x="3404666" y="753235"/>
                      <a:pt x="3406511" y="761078"/>
                    </a:cubicBezTo>
                    <a:cubicBezTo>
                      <a:pt x="3408357" y="775382"/>
                      <a:pt x="3412048" y="789224"/>
                      <a:pt x="3416201" y="803527"/>
                    </a:cubicBezTo>
                    <a:cubicBezTo>
                      <a:pt x="3418969" y="813678"/>
                      <a:pt x="3422199" y="822906"/>
                      <a:pt x="3427274" y="832134"/>
                    </a:cubicBezTo>
                    <a:cubicBezTo>
                      <a:pt x="3431888" y="841362"/>
                      <a:pt x="3435580" y="851051"/>
                      <a:pt x="3434657" y="861663"/>
                    </a:cubicBezTo>
                    <a:cubicBezTo>
                      <a:pt x="3435118" y="872276"/>
                      <a:pt x="3438809" y="881965"/>
                      <a:pt x="3445730" y="889809"/>
                    </a:cubicBezTo>
                    <a:cubicBezTo>
                      <a:pt x="3450344" y="909187"/>
                      <a:pt x="3450806" y="929028"/>
                      <a:pt x="3456804" y="947945"/>
                    </a:cubicBezTo>
                    <a:cubicBezTo>
                      <a:pt x="3458188" y="953020"/>
                      <a:pt x="3460034" y="958096"/>
                      <a:pt x="3461418" y="962710"/>
                    </a:cubicBezTo>
                    <a:cubicBezTo>
                      <a:pt x="3463725" y="969169"/>
                      <a:pt x="3465571" y="975168"/>
                      <a:pt x="3467416" y="981627"/>
                    </a:cubicBezTo>
                    <a:cubicBezTo>
                      <a:pt x="3469723" y="990855"/>
                      <a:pt x="3470185" y="1000545"/>
                      <a:pt x="3473414" y="1009773"/>
                    </a:cubicBezTo>
                    <a:cubicBezTo>
                      <a:pt x="3474799" y="1015309"/>
                      <a:pt x="3475721" y="1020846"/>
                      <a:pt x="3475721" y="1026844"/>
                    </a:cubicBezTo>
                    <a:cubicBezTo>
                      <a:pt x="3476183" y="1042993"/>
                      <a:pt x="3474337" y="1059142"/>
                      <a:pt x="3478490" y="1075291"/>
                    </a:cubicBezTo>
                    <a:cubicBezTo>
                      <a:pt x="3478951" y="1081290"/>
                      <a:pt x="3480335" y="1086826"/>
                      <a:pt x="3481258" y="1092825"/>
                    </a:cubicBezTo>
                    <a:cubicBezTo>
                      <a:pt x="3482181" y="1107589"/>
                      <a:pt x="3479874" y="1122354"/>
                      <a:pt x="3484488" y="1136657"/>
                    </a:cubicBezTo>
                    <a:cubicBezTo>
                      <a:pt x="3485872" y="1140810"/>
                      <a:pt x="3486334" y="1145424"/>
                      <a:pt x="3486795" y="1149577"/>
                    </a:cubicBezTo>
                    <a:cubicBezTo>
                      <a:pt x="3487718" y="1162496"/>
                      <a:pt x="3485872" y="1175415"/>
                      <a:pt x="3490025" y="1187873"/>
                    </a:cubicBezTo>
                    <a:cubicBezTo>
                      <a:pt x="3490948" y="1192025"/>
                      <a:pt x="3491870" y="1196178"/>
                      <a:pt x="3492332" y="1200331"/>
                    </a:cubicBezTo>
                    <a:cubicBezTo>
                      <a:pt x="3492793" y="1210020"/>
                      <a:pt x="3492793" y="1220171"/>
                      <a:pt x="3496023" y="1229399"/>
                    </a:cubicBezTo>
                    <a:cubicBezTo>
                      <a:pt x="3501560" y="1261235"/>
                      <a:pt x="3512172" y="1292149"/>
                      <a:pt x="3518632" y="1323524"/>
                    </a:cubicBezTo>
                    <a:cubicBezTo>
                      <a:pt x="3521400" y="1335982"/>
                      <a:pt x="3526475" y="1347517"/>
                      <a:pt x="3532474" y="1358590"/>
                    </a:cubicBezTo>
                    <a:cubicBezTo>
                      <a:pt x="3533858" y="1360436"/>
                      <a:pt x="3534781" y="1362743"/>
                      <a:pt x="3535703" y="1365050"/>
                    </a:cubicBezTo>
                    <a:cubicBezTo>
                      <a:pt x="3538010" y="1369203"/>
                      <a:pt x="3540317" y="1372894"/>
                      <a:pt x="3543547" y="1376585"/>
                    </a:cubicBezTo>
                    <a:cubicBezTo>
                      <a:pt x="3545393" y="1378431"/>
                      <a:pt x="3546777" y="1380276"/>
                      <a:pt x="3548161" y="1382122"/>
                    </a:cubicBezTo>
                    <a:cubicBezTo>
                      <a:pt x="3554621" y="1392273"/>
                      <a:pt x="3559696" y="1403346"/>
                      <a:pt x="3567540" y="1412574"/>
                    </a:cubicBezTo>
                    <a:cubicBezTo>
                      <a:pt x="3568924" y="1414420"/>
                      <a:pt x="3570308" y="1416727"/>
                      <a:pt x="3571693" y="1419034"/>
                    </a:cubicBezTo>
                    <a:cubicBezTo>
                      <a:pt x="3591071" y="1440720"/>
                      <a:pt x="3597070" y="1469326"/>
                      <a:pt x="3611373" y="1494242"/>
                    </a:cubicBezTo>
                    <a:cubicBezTo>
                      <a:pt x="3612757" y="1496549"/>
                      <a:pt x="3613680" y="1499317"/>
                      <a:pt x="3614141" y="1501624"/>
                    </a:cubicBezTo>
                    <a:cubicBezTo>
                      <a:pt x="3614603" y="1508545"/>
                      <a:pt x="3618755" y="1514544"/>
                      <a:pt x="3620601" y="1521003"/>
                    </a:cubicBezTo>
                    <a:cubicBezTo>
                      <a:pt x="3623369" y="1533922"/>
                      <a:pt x="3626599" y="1546380"/>
                      <a:pt x="3627983" y="1559761"/>
                    </a:cubicBezTo>
                    <a:cubicBezTo>
                      <a:pt x="3628445" y="1582831"/>
                      <a:pt x="3628906" y="1606362"/>
                      <a:pt x="3627522" y="1629432"/>
                    </a:cubicBezTo>
                    <a:cubicBezTo>
                      <a:pt x="3625215" y="1646965"/>
                      <a:pt x="3614141" y="1657577"/>
                      <a:pt x="3599377" y="1665421"/>
                    </a:cubicBezTo>
                    <a:cubicBezTo>
                      <a:pt x="3591071" y="1670497"/>
                      <a:pt x="3582305" y="1675572"/>
                      <a:pt x="3574461" y="1681570"/>
                    </a:cubicBezTo>
                    <a:cubicBezTo>
                      <a:pt x="3572615" y="1682954"/>
                      <a:pt x="3570770" y="1683877"/>
                      <a:pt x="3568463" y="1685261"/>
                    </a:cubicBezTo>
                    <a:cubicBezTo>
                      <a:pt x="3563387" y="1687568"/>
                      <a:pt x="3559235" y="1691260"/>
                      <a:pt x="3554621" y="1694489"/>
                    </a:cubicBezTo>
                    <a:cubicBezTo>
                      <a:pt x="3552775" y="1695874"/>
                      <a:pt x="3550930" y="1696796"/>
                      <a:pt x="3549084" y="1698181"/>
                    </a:cubicBezTo>
                    <a:cubicBezTo>
                      <a:pt x="3545393" y="1700488"/>
                      <a:pt x="3541702" y="1703256"/>
                      <a:pt x="3538010" y="1706024"/>
                    </a:cubicBezTo>
                    <a:cubicBezTo>
                      <a:pt x="3536165" y="1707409"/>
                      <a:pt x="3534319" y="1708331"/>
                      <a:pt x="3532474" y="1709716"/>
                    </a:cubicBezTo>
                    <a:cubicBezTo>
                      <a:pt x="3528782" y="1712023"/>
                      <a:pt x="3525091" y="1714791"/>
                      <a:pt x="3521400" y="1717098"/>
                    </a:cubicBezTo>
                    <a:cubicBezTo>
                      <a:pt x="3517709" y="1719405"/>
                      <a:pt x="3514018" y="1721251"/>
                      <a:pt x="3510326" y="1724019"/>
                    </a:cubicBezTo>
                    <a:cubicBezTo>
                      <a:pt x="3506174" y="1727249"/>
                      <a:pt x="3502483" y="1731401"/>
                      <a:pt x="3497869" y="1734631"/>
                    </a:cubicBezTo>
                    <a:cubicBezTo>
                      <a:pt x="3496023" y="1736015"/>
                      <a:pt x="3494177" y="1736938"/>
                      <a:pt x="3492332" y="1737861"/>
                    </a:cubicBezTo>
                    <a:cubicBezTo>
                      <a:pt x="3487256" y="1740168"/>
                      <a:pt x="3482181" y="1742936"/>
                      <a:pt x="3477567" y="1746166"/>
                    </a:cubicBezTo>
                    <a:cubicBezTo>
                      <a:pt x="3475721" y="1747550"/>
                      <a:pt x="3473414" y="1748935"/>
                      <a:pt x="3471569" y="1750319"/>
                    </a:cubicBezTo>
                    <a:cubicBezTo>
                      <a:pt x="3463264" y="1754471"/>
                      <a:pt x="3454958" y="1757701"/>
                      <a:pt x="3445730" y="1759547"/>
                    </a:cubicBezTo>
                    <a:cubicBezTo>
                      <a:pt x="3441116" y="1760008"/>
                      <a:pt x="3436964" y="1759547"/>
                      <a:pt x="3432350" y="1758624"/>
                    </a:cubicBezTo>
                    <a:cubicBezTo>
                      <a:pt x="3385287" y="1755856"/>
                      <a:pt x="3338224" y="1758163"/>
                      <a:pt x="3291162" y="1757240"/>
                    </a:cubicBezTo>
                    <a:cubicBezTo>
                      <a:pt x="3280088" y="1757701"/>
                      <a:pt x="3269476" y="1755394"/>
                      <a:pt x="3259325" y="1750780"/>
                    </a:cubicBezTo>
                    <a:cubicBezTo>
                      <a:pt x="3249174" y="1744321"/>
                      <a:pt x="3237639" y="1745243"/>
                      <a:pt x="3226104" y="1744782"/>
                    </a:cubicBezTo>
                    <a:cubicBezTo>
                      <a:pt x="3219183" y="1744321"/>
                      <a:pt x="3212262" y="1742936"/>
                      <a:pt x="3206264" y="1739245"/>
                    </a:cubicBezTo>
                    <a:cubicBezTo>
                      <a:pt x="3201189" y="1736015"/>
                      <a:pt x="3196575" y="1734170"/>
                      <a:pt x="3190577" y="1735093"/>
                    </a:cubicBezTo>
                    <a:cubicBezTo>
                      <a:pt x="3182271" y="1736015"/>
                      <a:pt x="3174889" y="1736938"/>
                      <a:pt x="3171198" y="1724942"/>
                    </a:cubicBezTo>
                    <a:cubicBezTo>
                      <a:pt x="3161970" y="1694028"/>
                      <a:pt x="3161047" y="1694489"/>
                      <a:pt x="3170736" y="1684339"/>
                    </a:cubicBezTo>
                    <a:cubicBezTo>
                      <a:pt x="3182733" y="1671419"/>
                      <a:pt x="3196575" y="1659884"/>
                      <a:pt x="3209033" y="1646965"/>
                    </a:cubicBezTo>
                    <a:cubicBezTo>
                      <a:pt x="3210878" y="1645120"/>
                      <a:pt x="3213185" y="1643735"/>
                      <a:pt x="3215031" y="1642813"/>
                    </a:cubicBezTo>
                    <a:cubicBezTo>
                      <a:pt x="3223797" y="1638199"/>
                      <a:pt x="3231641" y="1632200"/>
                      <a:pt x="3240408" y="1627586"/>
                    </a:cubicBezTo>
                    <a:cubicBezTo>
                      <a:pt x="3242715" y="1626202"/>
                      <a:pt x="3245022" y="1625279"/>
                      <a:pt x="3247329" y="1624357"/>
                    </a:cubicBezTo>
                    <a:cubicBezTo>
                      <a:pt x="3255634" y="1621127"/>
                      <a:pt x="3263939" y="1618358"/>
                      <a:pt x="3272244" y="1615129"/>
                    </a:cubicBezTo>
                    <a:cubicBezTo>
                      <a:pt x="3275935" y="1613744"/>
                      <a:pt x="3279627" y="1613283"/>
                      <a:pt x="3283779" y="1612360"/>
                    </a:cubicBezTo>
                    <a:cubicBezTo>
                      <a:pt x="3299005" y="1609130"/>
                      <a:pt x="3314693" y="1607285"/>
                      <a:pt x="3330381" y="1604055"/>
                    </a:cubicBezTo>
                    <a:cubicBezTo>
                      <a:pt x="3340993" y="1601287"/>
                      <a:pt x="3351605" y="1597595"/>
                      <a:pt x="3361294" y="1592059"/>
                    </a:cubicBezTo>
                    <a:cubicBezTo>
                      <a:pt x="3367754" y="1588829"/>
                      <a:pt x="3371445" y="1583753"/>
                      <a:pt x="3370984" y="1576371"/>
                    </a:cubicBezTo>
                    <a:cubicBezTo>
                      <a:pt x="3370522" y="1574064"/>
                      <a:pt x="3370061" y="1571757"/>
                      <a:pt x="3369599" y="1569450"/>
                    </a:cubicBezTo>
                    <a:cubicBezTo>
                      <a:pt x="3362678" y="1557915"/>
                      <a:pt x="3354373" y="1548687"/>
                      <a:pt x="3340070" y="1547303"/>
                    </a:cubicBezTo>
                    <a:cubicBezTo>
                      <a:pt x="3329458" y="1545919"/>
                      <a:pt x="3319307" y="1542228"/>
                      <a:pt x="3308695" y="1539459"/>
                    </a:cubicBezTo>
                    <a:cubicBezTo>
                      <a:pt x="3297621" y="1535307"/>
                      <a:pt x="3286548" y="1536691"/>
                      <a:pt x="3275474" y="1536691"/>
                    </a:cubicBezTo>
                    <a:cubicBezTo>
                      <a:pt x="3236255" y="1536691"/>
                      <a:pt x="3199343" y="1525617"/>
                      <a:pt x="3164738" y="1507623"/>
                    </a:cubicBezTo>
                    <a:cubicBezTo>
                      <a:pt x="3149512" y="1502086"/>
                      <a:pt x="3136132" y="1492858"/>
                      <a:pt x="3119983" y="1490551"/>
                    </a:cubicBezTo>
                    <a:cubicBezTo>
                      <a:pt x="3113523" y="1489628"/>
                      <a:pt x="3107525" y="1487321"/>
                      <a:pt x="3101988" y="1483630"/>
                    </a:cubicBezTo>
                    <a:cubicBezTo>
                      <a:pt x="3093683" y="1478093"/>
                      <a:pt x="3085839" y="1472556"/>
                      <a:pt x="3077534" y="1467019"/>
                    </a:cubicBezTo>
                    <a:cubicBezTo>
                      <a:pt x="3073381" y="1464712"/>
                      <a:pt x="3069690" y="1461944"/>
                      <a:pt x="3065999" y="1458714"/>
                    </a:cubicBezTo>
                    <a:cubicBezTo>
                      <a:pt x="3061846" y="1455023"/>
                      <a:pt x="3057694" y="1451793"/>
                      <a:pt x="3052157" y="1449486"/>
                    </a:cubicBezTo>
                    <a:cubicBezTo>
                      <a:pt x="3048004" y="1447641"/>
                      <a:pt x="3044313" y="1445334"/>
                      <a:pt x="3041083" y="1442104"/>
                    </a:cubicBezTo>
                    <a:cubicBezTo>
                      <a:pt x="3036931" y="1437028"/>
                      <a:pt x="3030933" y="1433337"/>
                      <a:pt x="3024934" y="1430569"/>
                    </a:cubicBezTo>
                    <a:cubicBezTo>
                      <a:pt x="3020782" y="1427800"/>
                      <a:pt x="3018475" y="1424109"/>
                      <a:pt x="3016629" y="1419495"/>
                    </a:cubicBezTo>
                    <a:cubicBezTo>
                      <a:pt x="3014322" y="1413958"/>
                      <a:pt x="3012015" y="1408883"/>
                      <a:pt x="3008785" y="1403808"/>
                    </a:cubicBezTo>
                    <a:cubicBezTo>
                      <a:pt x="3007401" y="1401962"/>
                      <a:pt x="3006017" y="1400116"/>
                      <a:pt x="3005094" y="1397809"/>
                    </a:cubicBezTo>
                    <a:cubicBezTo>
                      <a:pt x="3000019" y="1388581"/>
                      <a:pt x="2996328" y="1378431"/>
                      <a:pt x="2988945" y="1370587"/>
                    </a:cubicBezTo>
                    <a:cubicBezTo>
                      <a:pt x="2987561" y="1368741"/>
                      <a:pt x="2986177" y="1366896"/>
                      <a:pt x="2984793" y="1364589"/>
                    </a:cubicBezTo>
                    <a:cubicBezTo>
                      <a:pt x="2981101" y="1357206"/>
                      <a:pt x="2977410" y="1349824"/>
                      <a:pt x="2974180" y="1342441"/>
                    </a:cubicBezTo>
                    <a:cubicBezTo>
                      <a:pt x="2973258" y="1340134"/>
                      <a:pt x="2972335" y="1338289"/>
                      <a:pt x="2971412" y="1335982"/>
                    </a:cubicBezTo>
                    <a:cubicBezTo>
                      <a:pt x="2953417" y="1326293"/>
                      <a:pt x="2946958" y="1345210"/>
                      <a:pt x="2934500" y="1350285"/>
                    </a:cubicBezTo>
                    <a:cubicBezTo>
                      <a:pt x="2929425" y="1353515"/>
                      <a:pt x="2923427" y="1354899"/>
                      <a:pt x="2918813" y="1359052"/>
                    </a:cubicBezTo>
                    <a:cubicBezTo>
                      <a:pt x="2906816" y="1373355"/>
                      <a:pt x="2891129" y="1383967"/>
                      <a:pt x="2877287" y="1396425"/>
                    </a:cubicBezTo>
                    <a:cubicBezTo>
                      <a:pt x="2867136" y="1401962"/>
                      <a:pt x="2857446" y="1407499"/>
                      <a:pt x="2845911" y="1410267"/>
                    </a:cubicBezTo>
                    <a:cubicBezTo>
                      <a:pt x="2826533" y="1422264"/>
                      <a:pt x="2813152" y="1440720"/>
                      <a:pt x="2796080" y="1455484"/>
                    </a:cubicBezTo>
                    <a:cubicBezTo>
                      <a:pt x="2794235" y="1457330"/>
                      <a:pt x="2792389" y="1458714"/>
                      <a:pt x="2790543" y="1460098"/>
                    </a:cubicBezTo>
                    <a:cubicBezTo>
                      <a:pt x="2783622" y="1465174"/>
                      <a:pt x="2780854" y="1473018"/>
                      <a:pt x="2776240" y="1479939"/>
                    </a:cubicBezTo>
                    <a:cubicBezTo>
                      <a:pt x="2773933" y="1482707"/>
                      <a:pt x="2771165" y="1485014"/>
                      <a:pt x="2767935" y="1486860"/>
                    </a:cubicBezTo>
                    <a:cubicBezTo>
                      <a:pt x="2761475" y="1489167"/>
                      <a:pt x="2754093" y="1488244"/>
                      <a:pt x="2749479" y="1494703"/>
                    </a:cubicBezTo>
                    <a:cubicBezTo>
                      <a:pt x="2748095" y="1496549"/>
                      <a:pt x="2746249" y="1497933"/>
                      <a:pt x="2744403" y="1499317"/>
                    </a:cubicBezTo>
                    <a:cubicBezTo>
                      <a:pt x="2739789" y="1502547"/>
                      <a:pt x="2735637" y="1507161"/>
                      <a:pt x="2732868" y="1511775"/>
                    </a:cubicBezTo>
                    <a:cubicBezTo>
                      <a:pt x="2726870" y="1520080"/>
                      <a:pt x="2719949" y="1527001"/>
                      <a:pt x="2709337" y="1528847"/>
                    </a:cubicBezTo>
                    <a:cubicBezTo>
                      <a:pt x="2690881" y="1542228"/>
                      <a:pt x="2674732" y="1557454"/>
                      <a:pt x="2665043" y="1579139"/>
                    </a:cubicBezTo>
                    <a:cubicBezTo>
                      <a:pt x="2661813" y="1584676"/>
                      <a:pt x="2657660" y="1589290"/>
                      <a:pt x="2653046" y="1594366"/>
                    </a:cubicBezTo>
                    <a:cubicBezTo>
                      <a:pt x="2643818" y="1604978"/>
                      <a:pt x="2636436" y="1616974"/>
                      <a:pt x="2626285" y="1626664"/>
                    </a:cubicBezTo>
                    <a:cubicBezTo>
                      <a:pt x="2623517" y="1629432"/>
                      <a:pt x="2621210" y="1632200"/>
                      <a:pt x="2618441" y="1634507"/>
                    </a:cubicBezTo>
                    <a:cubicBezTo>
                      <a:pt x="2607829" y="1645120"/>
                      <a:pt x="2596294" y="1654809"/>
                      <a:pt x="2588450" y="1667267"/>
                    </a:cubicBezTo>
                    <a:cubicBezTo>
                      <a:pt x="2587066" y="1669574"/>
                      <a:pt x="2585682" y="1671419"/>
                      <a:pt x="2584298" y="1673726"/>
                    </a:cubicBezTo>
                    <a:cubicBezTo>
                      <a:pt x="2564458" y="1692644"/>
                      <a:pt x="2557075" y="1718944"/>
                      <a:pt x="2544617" y="1742475"/>
                    </a:cubicBezTo>
                    <a:cubicBezTo>
                      <a:pt x="2522932" y="1748012"/>
                      <a:pt x="2501707" y="1754471"/>
                      <a:pt x="2479560" y="1756778"/>
                    </a:cubicBezTo>
                    <a:cubicBezTo>
                      <a:pt x="2461104" y="1757701"/>
                      <a:pt x="2442648" y="1754933"/>
                      <a:pt x="2424192" y="1759547"/>
                    </a:cubicBezTo>
                    <a:cubicBezTo>
                      <a:pt x="2413119" y="1760008"/>
                      <a:pt x="2402507" y="1761392"/>
                      <a:pt x="2391433" y="1762315"/>
                    </a:cubicBezTo>
                    <a:cubicBezTo>
                      <a:pt x="2376207" y="1762776"/>
                      <a:pt x="2360981" y="1760469"/>
                      <a:pt x="2346216" y="1765083"/>
                    </a:cubicBezTo>
                    <a:cubicBezTo>
                      <a:pt x="2341602" y="1766468"/>
                      <a:pt x="2336988" y="1766929"/>
                      <a:pt x="2332835" y="1767390"/>
                    </a:cubicBezTo>
                    <a:cubicBezTo>
                      <a:pt x="2318993" y="1767852"/>
                      <a:pt x="2305151" y="1767390"/>
                      <a:pt x="2291771" y="1771082"/>
                    </a:cubicBezTo>
                    <a:cubicBezTo>
                      <a:pt x="2274238" y="1770620"/>
                      <a:pt x="2256704" y="1773850"/>
                      <a:pt x="2239633" y="1774311"/>
                    </a:cubicBezTo>
                    <a:cubicBezTo>
                      <a:pt x="2230405" y="1773850"/>
                      <a:pt x="2220715" y="1773850"/>
                      <a:pt x="2211487" y="1773850"/>
                    </a:cubicBezTo>
                    <a:cubicBezTo>
                      <a:pt x="2181035" y="1773389"/>
                      <a:pt x="2154735" y="1755856"/>
                      <a:pt x="2124744" y="1754010"/>
                    </a:cubicBezTo>
                    <a:cubicBezTo>
                      <a:pt x="2119669" y="1740629"/>
                      <a:pt x="2107211" y="1746166"/>
                      <a:pt x="2097983" y="1744321"/>
                    </a:cubicBezTo>
                    <a:cubicBezTo>
                      <a:pt x="2093830" y="1743859"/>
                      <a:pt x="2090139" y="1742475"/>
                      <a:pt x="2086909" y="1740629"/>
                    </a:cubicBezTo>
                    <a:cubicBezTo>
                      <a:pt x="2079988" y="1730479"/>
                      <a:pt x="2067531" y="1726787"/>
                      <a:pt x="2057841" y="1728633"/>
                    </a:cubicBezTo>
                    <a:cubicBezTo>
                      <a:pt x="2036155" y="1733247"/>
                      <a:pt x="2031080" y="1720789"/>
                      <a:pt x="2026927" y="1705102"/>
                    </a:cubicBezTo>
                    <a:cubicBezTo>
                      <a:pt x="2026466" y="1702333"/>
                      <a:pt x="2026466" y="1699565"/>
                      <a:pt x="2027389" y="1697258"/>
                    </a:cubicBezTo>
                    <a:cubicBezTo>
                      <a:pt x="2035694" y="1684339"/>
                      <a:pt x="2048152" y="1675111"/>
                      <a:pt x="2057841" y="1664037"/>
                    </a:cubicBezTo>
                    <a:cubicBezTo>
                      <a:pt x="2116900" y="1623895"/>
                      <a:pt x="2181035" y="1600825"/>
                      <a:pt x="2253475" y="1606362"/>
                    </a:cubicBezTo>
                    <a:cubicBezTo>
                      <a:pt x="2263625" y="1607285"/>
                      <a:pt x="2274238" y="1605901"/>
                      <a:pt x="2284388" y="1604055"/>
                    </a:cubicBezTo>
                    <a:cubicBezTo>
                      <a:pt x="2304690" y="1599902"/>
                      <a:pt x="2315764" y="1587906"/>
                      <a:pt x="2314841" y="1566682"/>
                    </a:cubicBezTo>
                    <a:cubicBezTo>
                      <a:pt x="2313457" y="1527463"/>
                      <a:pt x="2311150" y="1487782"/>
                      <a:pt x="2305613" y="1449025"/>
                    </a:cubicBezTo>
                    <a:cubicBezTo>
                      <a:pt x="2295001" y="1374739"/>
                      <a:pt x="2290848" y="1300454"/>
                      <a:pt x="2300537" y="1225708"/>
                    </a:cubicBezTo>
                    <a:cubicBezTo>
                      <a:pt x="2301922" y="1213711"/>
                      <a:pt x="2304229" y="1201253"/>
                      <a:pt x="2285311" y="1205406"/>
                    </a:cubicBezTo>
                    <a:cubicBezTo>
                      <a:pt x="2242862" y="1214173"/>
                      <a:pt x="2201798" y="1205406"/>
                      <a:pt x="2160733" y="1197562"/>
                    </a:cubicBezTo>
                    <a:cubicBezTo>
                      <a:pt x="2110441" y="1188334"/>
                      <a:pt x="2059687" y="1198024"/>
                      <a:pt x="2009394" y="1192025"/>
                    </a:cubicBezTo>
                    <a:cubicBezTo>
                      <a:pt x="1991400" y="1189718"/>
                      <a:pt x="1994629" y="1202176"/>
                      <a:pt x="1998321" y="1212327"/>
                    </a:cubicBezTo>
                    <a:cubicBezTo>
                      <a:pt x="2014931" y="1257083"/>
                      <a:pt x="2033387" y="1301377"/>
                      <a:pt x="2053689" y="1344748"/>
                    </a:cubicBezTo>
                    <a:cubicBezTo>
                      <a:pt x="2067531" y="1373817"/>
                      <a:pt x="2076759" y="1404269"/>
                      <a:pt x="2088755" y="1433799"/>
                    </a:cubicBezTo>
                    <a:cubicBezTo>
                      <a:pt x="2098444" y="1456407"/>
                      <a:pt x="2089216" y="1479939"/>
                      <a:pt x="2080450" y="1502086"/>
                    </a:cubicBezTo>
                    <a:cubicBezTo>
                      <a:pt x="2064301" y="1543612"/>
                      <a:pt x="2038924" y="1579601"/>
                      <a:pt x="2018161" y="1618358"/>
                    </a:cubicBezTo>
                    <a:cubicBezTo>
                      <a:pt x="2010778" y="1634969"/>
                      <a:pt x="2005703" y="1652502"/>
                      <a:pt x="1994168" y="1666805"/>
                    </a:cubicBezTo>
                    <a:cubicBezTo>
                      <a:pt x="1987708" y="1674188"/>
                      <a:pt x="1979865" y="1680186"/>
                      <a:pt x="1970175" y="1682493"/>
                    </a:cubicBezTo>
                    <a:cubicBezTo>
                      <a:pt x="1962793" y="1686184"/>
                      <a:pt x="1954949" y="1689875"/>
                      <a:pt x="1947105" y="1692644"/>
                    </a:cubicBezTo>
                    <a:cubicBezTo>
                      <a:pt x="1934186" y="1696335"/>
                      <a:pt x="1921267" y="1700026"/>
                      <a:pt x="1907886" y="1700488"/>
                    </a:cubicBezTo>
                    <a:cubicBezTo>
                      <a:pt x="1889430" y="1700949"/>
                      <a:pt x="1870513" y="1700488"/>
                      <a:pt x="1852057" y="1700488"/>
                    </a:cubicBezTo>
                    <a:cubicBezTo>
                      <a:pt x="1846059" y="1700488"/>
                      <a:pt x="1840061" y="1699565"/>
                      <a:pt x="1834062" y="1698181"/>
                    </a:cubicBezTo>
                    <a:cubicBezTo>
                      <a:pt x="1822989" y="1694028"/>
                      <a:pt x="1811915" y="1694028"/>
                      <a:pt x="1800842" y="1698181"/>
                    </a:cubicBezTo>
                    <a:cubicBezTo>
                      <a:pt x="1787000" y="1697719"/>
                      <a:pt x="1774542" y="1703717"/>
                      <a:pt x="1761161" y="1705563"/>
                    </a:cubicBezTo>
                    <a:cubicBezTo>
                      <a:pt x="1730248" y="1706947"/>
                      <a:pt x="1699334" y="1704179"/>
                      <a:pt x="1668420" y="1707409"/>
                    </a:cubicBezTo>
                    <a:cubicBezTo>
                      <a:pt x="1664268" y="1708793"/>
                      <a:pt x="1660115" y="1710177"/>
                      <a:pt x="1655962" y="1711100"/>
                    </a:cubicBezTo>
                    <a:cubicBezTo>
                      <a:pt x="1635661" y="1713868"/>
                      <a:pt x="1612591" y="1721712"/>
                      <a:pt x="1608900" y="1688953"/>
                    </a:cubicBezTo>
                    <a:cubicBezTo>
                      <a:pt x="1608438" y="1686646"/>
                      <a:pt x="1608438" y="1684339"/>
                      <a:pt x="1608900" y="1681570"/>
                    </a:cubicBezTo>
                    <a:cubicBezTo>
                      <a:pt x="1614898" y="1673265"/>
                      <a:pt x="1603824" y="1671419"/>
                      <a:pt x="1602901" y="1665421"/>
                    </a:cubicBezTo>
                    <a:cubicBezTo>
                      <a:pt x="1602440" y="1652963"/>
                      <a:pt x="1613514" y="1646042"/>
                      <a:pt x="1618128" y="1636353"/>
                    </a:cubicBezTo>
                    <a:cubicBezTo>
                      <a:pt x="1619512" y="1634046"/>
                      <a:pt x="1620896" y="1632200"/>
                      <a:pt x="1622742" y="1629893"/>
                    </a:cubicBezTo>
                    <a:cubicBezTo>
                      <a:pt x="1635661" y="1616974"/>
                      <a:pt x="1649964" y="1604516"/>
                      <a:pt x="1660115" y="1589290"/>
                    </a:cubicBezTo>
                    <a:cubicBezTo>
                      <a:pt x="1692413" y="1563913"/>
                      <a:pt x="1730248" y="1553301"/>
                      <a:pt x="1770389" y="1549610"/>
                    </a:cubicBezTo>
                    <a:cubicBezTo>
                      <a:pt x="1778695" y="1549610"/>
                      <a:pt x="1787461" y="1550994"/>
                      <a:pt x="1795766" y="1547764"/>
                    </a:cubicBezTo>
                    <a:cubicBezTo>
                      <a:pt x="1797612" y="1546380"/>
                      <a:pt x="1798996" y="1544535"/>
                      <a:pt x="1800380" y="1542689"/>
                    </a:cubicBezTo>
                    <a:cubicBezTo>
                      <a:pt x="1804071" y="1528386"/>
                      <a:pt x="1797150" y="1517773"/>
                      <a:pt x="1787000" y="1509007"/>
                    </a:cubicBezTo>
                    <a:cubicBezTo>
                      <a:pt x="1780079" y="1503009"/>
                      <a:pt x="1772235" y="1497933"/>
                      <a:pt x="1769005" y="1489167"/>
                    </a:cubicBezTo>
                    <a:lnTo>
                      <a:pt x="1768544" y="1489167"/>
                    </a:lnTo>
                    <a:cubicBezTo>
                      <a:pt x="1760239" y="1483168"/>
                      <a:pt x="1751011" y="1478554"/>
                      <a:pt x="1743628" y="1471633"/>
                    </a:cubicBezTo>
                    <a:cubicBezTo>
                      <a:pt x="1740398" y="1469326"/>
                      <a:pt x="1738091" y="1466558"/>
                      <a:pt x="1735323" y="1463328"/>
                    </a:cubicBezTo>
                    <a:cubicBezTo>
                      <a:pt x="1726556" y="1452716"/>
                      <a:pt x="1718713" y="1441642"/>
                      <a:pt x="1706716" y="1434260"/>
                    </a:cubicBezTo>
                    <a:cubicBezTo>
                      <a:pt x="1704409" y="1432876"/>
                      <a:pt x="1702564" y="1431492"/>
                      <a:pt x="1700718" y="1430107"/>
                    </a:cubicBezTo>
                    <a:cubicBezTo>
                      <a:pt x="1696104" y="1426416"/>
                      <a:pt x="1691490" y="1422725"/>
                      <a:pt x="1686415" y="1419957"/>
                    </a:cubicBezTo>
                    <a:cubicBezTo>
                      <a:pt x="1684108" y="1419034"/>
                      <a:pt x="1682262" y="1417650"/>
                      <a:pt x="1680417" y="1415804"/>
                    </a:cubicBezTo>
                    <a:cubicBezTo>
                      <a:pt x="1672111" y="1408422"/>
                      <a:pt x="1664729" y="1401039"/>
                      <a:pt x="1655040" y="1395502"/>
                    </a:cubicBezTo>
                    <a:cubicBezTo>
                      <a:pt x="1650887" y="1392273"/>
                      <a:pt x="1648119" y="1388581"/>
                      <a:pt x="1645812" y="1384429"/>
                    </a:cubicBezTo>
                    <a:cubicBezTo>
                      <a:pt x="1641659" y="1377046"/>
                      <a:pt x="1638429" y="1369664"/>
                      <a:pt x="1630585" y="1365050"/>
                    </a:cubicBezTo>
                    <a:cubicBezTo>
                      <a:pt x="1628740" y="1363666"/>
                      <a:pt x="1626433" y="1362282"/>
                      <a:pt x="1624587" y="1360897"/>
                    </a:cubicBezTo>
                    <a:cubicBezTo>
                      <a:pt x="1615359" y="1353054"/>
                      <a:pt x="1608438" y="1342903"/>
                      <a:pt x="1597826" y="1336905"/>
                    </a:cubicBezTo>
                    <a:cubicBezTo>
                      <a:pt x="1593673" y="1334136"/>
                      <a:pt x="1589982" y="1331368"/>
                      <a:pt x="1586291" y="1328600"/>
                    </a:cubicBezTo>
                    <a:cubicBezTo>
                      <a:pt x="1581677" y="1324908"/>
                      <a:pt x="1577063" y="1321679"/>
                      <a:pt x="1571526" y="1318910"/>
                    </a:cubicBezTo>
                    <a:cubicBezTo>
                      <a:pt x="1566912" y="1316603"/>
                      <a:pt x="1563221" y="1313373"/>
                      <a:pt x="1561376" y="1308759"/>
                    </a:cubicBezTo>
                    <a:cubicBezTo>
                      <a:pt x="1557223" y="1295379"/>
                      <a:pt x="1550763" y="1283382"/>
                      <a:pt x="1540151" y="1273693"/>
                    </a:cubicBezTo>
                    <a:cubicBezTo>
                      <a:pt x="1537383" y="1271386"/>
                      <a:pt x="1535076" y="1268156"/>
                      <a:pt x="1533230" y="1264926"/>
                    </a:cubicBezTo>
                    <a:cubicBezTo>
                      <a:pt x="1529539" y="1257083"/>
                      <a:pt x="1524925" y="1251084"/>
                      <a:pt x="1514774" y="1255237"/>
                    </a:cubicBezTo>
                    <a:cubicBezTo>
                      <a:pt x="1512929" y="1256621"/>
                      <a:pt x="1510622" y="1257544"/>
                      <a:pt x="1508776" y="1259390"/>
                    </a:cubicBezTo>
                    <a:cubicBezTo>
                      <a:pt x="1495857" y="1269079"/>
                      <a:pt x="1490320" y="1283382"/>
                      <a:pt x="1482015" y="1295840"/>
                    </a:cubicBezTo>
                    <a:cubicBezTo>
                      <a:pt x="1480631" y="1298147"/>
                      <a:pt x="1479246" y="1299993"/>
                      <a:pt x="1477401" y="1301838"/>
                    </a:cubicBezTo>
                    <a:cubicBezTo>
                      <a:pt x="1466327" y="1315219"/>
                      <a:pt x="1457099" y="1329984"/>
                      <a:pt x="1447871" y="1344748"/>
                    </a:cubicBezTo>
                    <a:cubicBezTo>
                      <a:pt x="1444641" y="1350285"/>
                      <a:pt x="1441873" y="1355822"/>
                      <a:pt x="1438643" y="1360897"/>
                    </a:cubicBezTo>
                    <a:cubicBezTo>
                      <a:pt x="1429877" y="1371510"/>
                      <a:pt x="1419264" y="1380738"/>
                      <a:pt x="1410036" y="1390888"/>
                    </a:cubicBezTo>
                    <a:cubicBezTo>
                      <a:pt x="1401270" y="1399655"/>
                      <a:pt x="1400347" y="1413958"/>
                      <a:pt x="1388351" y="1420418"/>
                    </a:cubicBezTo>
                    <a:cubicBezTo>
                      <a:pt x="1369895" y="1427339"/>
                      <a:pt x="1359283" y="1444411"/>
                      <a:pt x="1343134" y="1454100"/>
                    </a:cubicBezTo>
                    <a:lnTo>
                      <a:pt x="1341288" y="1454100"/>
                    </a:lnTo>
                    <a:lnTo>
                      <a:pt x="1340365" y="1455946"/>
                    </a:lnTo>
                    <a:cubicBezTo>
                      <a:pt x="1336213" y="1464712"/>
                      <a:pt x="1327907" y="1470711"/>
                      <a:pt x="1322371" y="1478554"/>
                    </a:cubicBezTo>
                    <a:cubicBezTo>
                      <a:pt x="1320064" y="1481323"/>
                      <a:pt x="1317757" y="1483630"/>
                      <a:pt x="1314988" y="1486398"/>
                    </a:cubicBezTo>
                    <a:cubicBezTo>
                      <a:pt x="1310836" y="1490551"/>
                      <a:pt x="1306683" y="1494703"/>
                      <a:pt x="1301608" y="1497933"/>
                    </a:cubicBezTo>
                    <a:cubicBezTo>
                      <a:pt x="1297916" y="1500702"/>
                      <a:pt x="1293764" y="1503009"/>
                      <a:pt x="1290073" y="1505777"/>
                    </a:cubicBezTo>
                    <a:cubicBezTo>
                      <a:pt x="1284536" y="1510391"/>
                      <a:pt x="1278999" y="1514544"/>
                      <a:pt x="1273462" y="1518696"/>
                    </a:cubicBezTo>
                    <a:cubicBezTo>
                      <a:pt x="1271617" y="1520080"/>
                      <a:pt x="1269771" y="1521465"/>
                      <a:pt x="1267926" y="1522849"/>
                    </a:cubicBezTo>
                    <a:cubicBezTo>
                      <a:pt x="1264234" y="1525617"/>
                      <a:pt x="1261005" y="1528847"/>
                      <a:pt x="1256852" y="1531154"/>
                    </a:cubicBezTo>
                    <a:cubicBezTo>
                      <a:pt x="1253161" y="1533461"/>
                      <a:pt x="1249008" y="1535768"/>
                      <a:pt x="1245317" y="1538536"/>
                    </a:cubicBezTo>
                    <a:cubicBezTo>
                      <a:pt x="1240703" y="1541766"/>
                      <a:pt x="1235628" y="1544996"/>
                      <a:pt x="1231475" y="1548687"/>
                    </a:cubicBezTo>
                    <a:cubicBezTo>
                      <a:pt x="1229629" y="1550533"/>
                      <a:pt x="1227784" y="1551917"/>
                      <a:pt x="1225938" y="1553301"/>
                    </a:cubicBezTo>
                    <a:cubicBezTo>
                      <a:pt x="1208866" y="1569450"/>
                      <a:pt x="1186258" y="1579139"/>
                      <a:pt x="1171032" y="1598057"/>
                    </a:cubicBezTo>
                    <a:cubicBezTo>
                      <a:pt x="1168725" y="1600825"/>
                      <a:pt x="1165956" y="1603594"/>
                      <a:pt x="1163188" y="1605901"/>
                    </a:cubicBezTo>
                    <a:cubicBezTo>
                      <a:pt x="1156267" y="1610515"/>
                      <a:pt x="1150730" y="1616513"/>
                      <a:pt x="1146116" y="1623434"/>
                    </a:cubicBezTo>
                    <a:cubicBezTo>
                      <a:pt x="1142425" y="1628509"/>
                      <a:pt x="1138272" y="1632662"/>
                      <a:pt x="1133197" y="1636353"/>
                    </a:cubicBezTo>
                    <a:cubicBezTo>
                      <a:pt x="1116587" y="1652041"/>
                      <a:pt x="1098131" y="1665421"/>
                      <a:pt x="1078752" y="1677879"/>
                    </a:cubicBezTo>
                    <a:cubicBezTo>
                      <a:pt x="1073215" y="1682493"/>
                      <a:pt x="1066294" y="1686184"/>
                      <a:pt x="1061219" y="1691260"/>
                    </a:cubicBezTo>
                    <a:cubicBezTo>
                      <a:pt x="1056143" y="1696796"/>
                      <a:pt x="1052452" y="1703256"/>
                      <a:pt x="1045992" y="1706947"/>
                    </a:cubicBezTo>
                    <a:cubicBezTo>
                      <a:pt x="1034457" y="1710638"/>
                      <a:pt x="1022461" y="1712023"/>
                      <a:pt x="1014617" y="1722173"/>
                    </a:cubicBezTo>
                    <a:cubicBezTo>
                      <a:pt x="1004005" y="1728172"/>
                      <a:pt x="992470" y="1733247"/>
                      <a:pt x="982781" y="1740629"/>
                    </a:cubicBezTo>
                    <a:cubicBezTo>
                      <a:pt x="978628" y="1743398"/>
                      <a:pt x="974475" y="1746166"/>
                      <a:pt x="969861" y="1748473"/>
                    </a:cubicBezTo>
                    <a:cubicBezTo>
                      <a:pt x="951405" y="1759085"/>
                      <a:pt x="929720" y="1762776"/>
                      <a:pt x="914032" y="1778925"/>
                    </a:cubicBezTo>
                    <a:cubicBezTo>
                      <a:pt x="911725" y="1780771"/>
                      <a:pt x="909880" y="1782155"/>
                      <a:pt x="907573" y="1783539"/>
                    </a:cubicBezTo>
                    <a:cubicBezTo>
                      <a:pt x="899267" y="1788615"/>
                      <a:pt x="891424" y="1794613"/>
                      <a:pt x="882196" y="1798304"/>
                    </a:cubicBezTo>
                    <a:cubicBezTo>
                      <a:pt x="879427" y="1799227"/>
                      <a:pt x="876659" y="1800150"/>
                      <a:pt x="873429" y="1800611"/>
                    </a:cubicBezTo>
                    <a:cubicBezTo>
                      <a:pt x="835594" y="1803841"/>
                      <a:pt x="797759" y="1798304"/>
                      <a:pt x="760386" y="1804302"/>
                    </a:cubicBezTo>
                    <a:cubicBezTo>
                      <a:pt x="738700" y="1807994"/>
                      <a:pt x="717476" y="1811685"/>
                      <a:pt x="696252" y="1817222"/>
                    </a:cubicBezTo>
                    <a:cubicBezTo>
                      <a:pt x="683794" y="1819067"/>
                      <a:pt x="671336" y="1818606"/>
                      <a:pt x="658417" y="1818606"/>
                    </a:cubicBezTo>
                    <a:cubicBezTo>
                      <a:pt x="648727" y="1818144"/>
                      <a:pt x="639961" y="1815837"/>
                      <a:pt x="631656" y="1811223"/>
                    </a:cubicBezTo>
                    <a:cubicBezTo>
                      <a:pt x="608124" y="1794613"/>
                      <a:pt x="579518" y="1808916"/>
                      <a:pt x="555063" y="1799227"/>
                    </a:cubicBezTo>
                    <a:cubicBezTo>
                      <a:pt x="555063" y="1797381"/>
                      <a:pt x="555063" y="1795997"/>
                      <a:pt x="555063" y="1794152"/>
                    </a:cubicBezTo>
                    <a:cubicBezTo>
                      <a:pt x="556909" y="1771543"/>
                      <a:pt x="543067" y="1780310"/>
                      <a:pt x="531993" y="1782617"/>
                    </a:cubicBezTo>
                    <a:cubicBezTo>
                      <a:pt x="516767" y="1778003"/>
                      <a:pt x="507078" y="1794152"/>
                      <a:pt x="493236" y="1793690"/>
                    </a:cubicBezTo>
                    <a:cubicBezTo>
                      <a:pt x="485854" y="1784924"/>
                      <a:pt x="493697" y="1778925"/>
                      <a:pt x="498311" y="1768775"/>
                    </a:cubicBezTo>
                    <a:cubicBezTo>
                      <a:pt x="482624" y="1772466"/>
                      <a:pt x="471550" y="1772927"/>
                      <a:pt x="460938" y="1776618"/>
                    </a:cubicBezTo>
                    <a:close/>
                  </a:path>
                </a:pathLst>
              </a:custGeom>
              <a:solidFill>
                <a:schemeClr val="accent6"/>
              </a:solidFill>
              <a:ln w="461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BE0FE75F-EC4C-4A41-9F35-2055F4322968}"/>
                  </a:ext>
                </a:extLst>
              </p:cNvPr>
              <p:cNvSpPr/>
              <p:nvPr/>
            </p:nvSpPr>
            <p:spPr>
              <a:xfrm>
                <a:off x="2245828" y="3958917"/>
                <a:ext cx="7700344" cy="1695448"/>
              </a:xfrm>
              <a:custGeom>
                <a:avLst/>
                <a:gdLst>
                  <a:gd name="connsiteX0" fmla="*/ 530390 w 7700344"/>
                  <a:gd name="connsiteY0" fmla="*/ 1404103 h 1695448"/>
                  <a:gd name="connsiteX1" fmla="*/ 7172737 w 7700344"/>
                  <a:gd name="connsiteY1" fmla="*/ 1410460 h 1695448"/>
                  <a:gd name="connsiteX2" fmla="*/ 7197061 w 7700344"/>
                  <a:gd name="connsiteY2" fmla="*/ 1410460 h 1695448"/>
                  <a:gd name="connsiteX3" fmla="*/ 7231723 w 7700344"/>
                  <a:gd name="connsiteY3" fmla="*/ 1426492 h 1695448"/>
                  <a:gd name="connsiteX4" fmla="*/ 7219561 w 7700344"/>
                  <a:gd name="connsiteY4" fmla="*/ 1684945 h 1695448"/>
                  <a:gd name="connsiteX5" fmla="*/ 7195237 w 7700344"/>
                  <a:gd name="connsiteY5" fmla="*/ 1695448 h 1695448"/>
                  <a:gd name="connsiteX6" fmla="*/ 6866859 w 7700344"/>
                  <a:gd name="connsiteY6" fmla="*/ 1695448 h 1695448"/>
                  <a:gd name="connsiteX7" fmla="*/ 6831589 w 7700344"/>
                  <a:gd name="connsiteY7" fmla="*/ 1687432 h 1695448"/>
                  <a:gd name="connsiteX8" fmla="*/ 6676523 w 7700344"/>
                  <a:gd name="connsiteY8" fmla="*/ 1598978 h 1695448"/>
                  <a:gd name="connsiteX9" fmla="*/ 6618143 w 7700344"/>
                  <a:gd name="connsiteY9" fmla="*/ 1585710 h 1695448"/>
                  <a:gd name="connsiteX10" fmla="*/ 1024172 w 7700344"/>
                  <a:gd name="connsiteY10" fmla="*/ 1587922 h 1695448"/>
                  <a:gd name="connsiteX11" fmla="*/ 971875 w 7700344"/>
                  <a:gd name="connsiteY11" fmla="*/ 1598702 h 1695448"/>
                  <a:gd name="connsiteX12" fmla="*/ 797956 w 7700344"/>
                  <a:gd name="connsiteY12" fmla="*/ 1685497 h 1695448"/>
                  <a:gd name="connsiteX13" fmla="*/ 765119 w 7700344"/>
                  <a:gd name="connsiteY13" fmla="*/ 1692684 h 1695448"/>
                  <a:gd name="connsiteX14" fmla="*/ 506674 w 7700344"/>
                  <a:gd name="connsiteY14" fmla="*/ 1689091 h 1695448"/>
                  <a:gd name="connsiteX15" fmla="*/ 479309 w 7700344"/>
                  <a:gd name="connsiteY15" fmla="*/ 1676928 h 1695448"/>
                  <a:gd name="connsiteX16" fmla="*/ 465323 w 7700344"/>
                  <a:gd name="connsiteY16" fmla="*/ 1422899 h 1695448"/>
                  <a:gd name="connsiteX17" fmla="*/ 509106 w 7700344"/>
                  <a:gd name="connsiteY17" fmla="*/ 1404379 h 1695448"/>
                  <a:gd name="connsiteX18" fmla="*/ 530390 w 7700344"/>
                  <a:gd name="connsiteY18" fmla="*/ 1404103 h 1695448"/>
                  <a:gd name="connsiteX19" fmla="*/ 1075862 w 7700344"/>
                  <a:gd name="connsiteY19" fmla="*/ 1123814 h 1695448"/>
                  <a:gd name="connsiteX20" fmla="*/ 5502268 w 7700344"/>
                  <a:gd name="connsiteY20" fmla="*/ 1131277 h 1695448"/>
                  <a:gd name="connsiteX21" fmla="*/ 6761049 w 7700344"/>
                  <a:gd name="connsiteY21" fmla="*/ 1132107 h 1695448"/>
                  <a:gd name="connsiteX22" fmla="*/ 6807872 w 7700344"/>
                  <a:gd name="connsiteY22" fmla="*/ 1145928 h 1695448"/>
                  <a:gd name="connsiteX23" fmla="*/ 7035304 w 7700344"/>
                  <a:gd name="connsiteY23" fmla="*/ 1356835 h 1695448"/>
                  <a:gd name="connsiteX24" fmla="*/ 7099155 w 7700344"/>
                  <a:gd name="connsiteY24" fmla="*/ 1385859 h 1695448"/>
                  <a:gd name="connsiteX25" fmla="*/ 7157533 w 7700344"/>
                  <a:gd name="connsiteY25" fmla="*/ 1398574 h 1695448"/>
                  <a:gd name="connsiteX26" fmla="*/ 7156317 w 7700344"/>
                  <a:gd name="connsiteY26" fmla="*/ 1400786 h 1695448"/>
                  <a:gd name="connsiteX27" fmla="*/ 538903 w 7700344"/>
                  <a:gd name="connsiteY27" fmla="*/ 1394704 h 1695448"/>
                  <a:gd name="connsiteX28" fmla="*/ 664173 w 7700344"/>
                  <a:gd name="connsiteY28" fmla="*/ 1361811 h 1695448"/>
                  <a:gd name="connsiteX29" fmla="*/ 712822 w 7700344"/>
                  <a:gd name="connsiteY29" fmla="*/ 1341908 h 1695448"/>
                  <a:gd name="connsiteX30" fmla="*/ 1027214 w 7700344"/>
                  <a:gd name="connsiteY30" fmla="*/ 1135700 h 1695448"/>
                  <a:gd name="connsiteX31" fmla="*/ 1075862 w 7700344"/>
                  <a:gd name="connsiteY31" fmla="*/ 1123814 h 1695448"/>
                  <a:gd name="connsiteX32" fmla="*/ 6273954 w 7700344"/>
                  <a:gd name="connsiteY32" fmla="*/ 907655 h 1695448"/>
                  <a:gd name="connsiteX33" fmla="*/ 6295846 w 7700344"/>
                  <a:gd name="connsiteY33" fmla="*/ 917606 h 1695448"/>
                  <a:gd name="connsiteX34" fmla="*/ 6312873 w 7700344"/>
                  <a:gd name="connsiteY34" fmla="*/ 1100871 h 1695448"/>
                  <a:gd name="connsiteX35" fmla="*/ 6289157 w 7700344"/>
                  <a:gd name="connsiteY35" fmla="*/ 1112758 h 1695448"/>
                  <a:gd name="connsiteX36" fmla="*/ 6158413 w 7700344"/>
                  <a:gd name="connsiteY36" fmla="*/ 1112758 h 1695448"/>
                  <a:gd name="connsiteX37" fmla="*/ 6135306 w 7700344"/>
                  <a:gd name="connsiteY37" fmla="*/ 1101977 h 1695448"/>
                  <a:gd name="connsiteX38" fmla="*/ 6137130 w 7700344"/>
                  <a:gd name="connsiteY38" fmla="*/ 918159 h 1695448"/>
                  <a:gd name="connsiteX39" fmla="*/ 6158413 w 7700344"/>
                  <a:gd name="connsiteY39" fmla="*/ 907931 h 1695448"/>
                  <a:gd name="connsiteX40" fmla="*/ 6273954 w 7700344"/>
                  <a:gd name="connsiteY40" fmla="*/ 907655 h 1695448"/>
                  <a:gd name="connsiteX41" fmla="*/ 1492416 w 7700344"/>
                  <a:gd name="connsiteY41" fmla="*/ 905720 h 1695448"/>
                  <a:gd name="connsiteX42" fmla="*/ 1635320 w 7700344"/>
                  <a:gd name="connsiteY42" fmla="*/ 905720 h 1695448"/>
                  <a:gd name="connsiteX43" fmla="*/ 1655388 w 7700344"/>
                  <a:gd name="connsiteY43" fmla="*/ 915118 h 1695448"/>
                  <a:gd name="connsiteX44" fmla="*/ 1655388 w 7700344"/>
                  <a:gd name="connsiteY44" fmla="*/ 1006337 h 1695448"/>
                  <a:gd name="connsiteX45" fmla="*/ 1665118 w 7700344"/>
                  <a:gd name="connsiteY45" fmla="*/ 1006060 h 1695448"/>
                  <a:gd name="connsiteX46" fmla="*/ 1665726 w 7700344"/>
                  <a:gd name="connsiteY46" fmla="*/ 1093132 h 1695448"/>
                  <a:gd name="connsiteX47" fmla="*/ 1642617 w 7700344"/>
                  <a:gd name="connsiteY47" fmla="*/ 1103912 h 1695448"/>
                  <a:gd name="connsiteX48" fmla="*/ 1505792 w 7700344"/>
                  <a:gd name="connsiteY48" fmla="*/ 1103912 h 1695448"/>
                  <a:gd name="connsiteX49" fmla="*/ 1482078 w 7700344"/>
                  <a:gd name="connsiteY49" fmla="*/ 1094514 h 1695448"/>
                  <a:gd name="connsiteX50" fmla="*/ 1472347 w 7700344"/>
                  <a:gd name="connsiteY50" fmla="*/ 915118 h 1695448"/>
                  <a:gd name="connsiteX51" fmla="*/ 1492416 w 7700344"/>
                  <a:gd name="connsiteY51" fmla="*/ 905720 h 1695448"/>
                  <a:gd name="connsiteX52" fmla="*/ 4281191 w 7700344"/>
                  <a:gd name="connsiteY52" fmla="*/ 704211 h 1695448"/>
                  <a:gd name="connsiteX53" fmla="*/ 5001188 w 7700344"/>
                  <a:gd name="connsiteY53" fmla="*/ 704211 h 1695448"/>
                  <a:gd name="connsiteX54" fmla="*/ 5002406 w 7700344"/>
                  <a:gd name="connsiteY54" fmla="*/ 705869 h 1695448"/>
                  <a:gd name="connsiteX55" fmla="*/ 5734566 w 7700344"/>
                  <a:gd name="connsiteY55" fmla="*/ 705593 h 1695448"/>
                  <a:gd name="connsiteX56" fmla="*/ 5764971 w 7700344"/>
                  <a:gd name="connsiteY56" fmla="*/ 719137 h 1695448"/>
                  <a:gd name="connsiteX57" fmla="*/ 5770444 w 7700344"/>
                  <a:gd name="connsiteY57" fmla="*/ 797917 h 1695448"/>
                  <a:gd name="connsiteX58" fmla="*/ 5748552 w 7700344"/>
                  <a:gd name="connsiteY58" fmla="*/ 810079 h 1695448"/>
                  <a:gd name="connsiteX59" fmla="*/ 5288216 w 7700344"/>
                  <a:gd name="connsiteY59" fmla="*/ 844355 h 1695448"/>
                  <a:gd name="connsiteX60" fmla="*/ 4874094 w 7700344"/>
                  <a:gd name="connsiteY60" fmla="*/ 870338 h 1695448"/>
                  <a:gd name="connsiteX61" fmla="*/ 4515311 w 7700344"/>
                  <a:gd name="connsiteY61" fmla="*/ 888306 h 1695448"/>
                  <a:gd name="connsiteX62" fmla="*/ 4306731 w 7700344"/>
                  <a:gd name="connsiteY62" fmla="*/ 896598 h 1695448"/>
                  <a:gd name="connsiteX63" fmla="*/ 4267812 w 7700344"/>
                  <a:gd name="connsiteY63" fmla="*/ 881672 h 1695448"/>
                  <a:gd name="connsiteX64" fmla="*/ 4245312 w 7700344"/>
                  <a:gd name="connsiteY64" fmla="*/ 721901 h 1695448"/>
                  <a:gd name="connsiteX65" fmla="*/ 4281191 w 7700344"/>
                  <a:gd name="connsiteY65" fmla="*/ 704211 h 1695448"/>
                  <a:gd name="connsiteX66" fmla="*/ 2014169 w 7700344"/>
                  <a:gd name="connsiteY66" fmla="*/ 703658 h 1695448"/>
                  <a:gd name="connsiteX67" fmla="*/ 2712883 w 7700344"/>
                  <a:gd name="connsiteY67" fmla="*/ 703934 h 1695448"/>
                  <a:gd name="connsiteX68" fmla="*/ 3408559 w 7700344"/>
                  <a:gd name="connsiteY68" fmla="*/ 703658 h 1695448"/>
                  <a:gd name="connsiteX69" fmla="*/ 3437139 w 7700344"/>
                  <a:gd name="connsiteY69" fmla="*/ 717202 h 1695448"/>
                  <a:gd name="connsiteX70" fmla="*/ 3412814 w 7700344"/>
                  <a:gd name="connsiteY70" fmla="*/ 894940 h 1695448"/>
                  <a:gd name="connsiteX71" fmla="*/ 3397004 w 7700344"/>
                  <a:gd name="connsiteY71" fmla="*/ 901574 h 1695448"/>
                  <a:gd name="connsiteX72" fmla="*/ 2992004 w 7700344"/>
                  <a:gd name="connsiteY72" fmla="*/ 884713 h 1695448"/>
                  <a:gd name="connsiteX73" fmla="*/ 2506127 w 7700344"/>
                  <a:gd name="connsiteY73" fmla="*/ 853201 h 1695448"/>
                  <a:gd name="connsiteX74" fmla="*/ 2088967 w 7700344"/>
                  <a:gd name="connsiteY74" fmla="*/ 826941 h 1695448"/>
                  <a:gd name="connsiteX75" fmla="*/ 2007480 w 7700344"/>
                  <a:gd name="connsiteY75" fmla="*/ 823071 h 1695448"/>
                  <a:gd name="connsiteX76" fmla="*/ 1986804 w 7700344"/>
                  <a:gd name="connsiteY76" fmla="*/ 812291 h 1695448"/>
                  <a:gd name="connsiteX77" fmla="*/ 1987412 w 7700344"/>
                  <a:gd name="connsiteY77" fmla="*/ 715544 h 1695448"/>
                  <a:gd name="connsiteX78" fmla="*/ 2014169 w 7700344"/>
                  <a:gd name="connsiteY78" fmla="*/ 703658 h 1695448"/>
                  <a:gd name="connsiteX79" fmla="*/ 3850172 w 7700344"/>
                  <a:gd name="connsiteY79" fmla="*/ 702109 h 1695448"/>
                  <a:gd name="connsiteX80" fmla="*/ 3679665 w 7700344"/>
                  <a:gd name="connsiteY80" fmla="*/ 872616 h 1695448"/>
                  <a:gd name="connsiteX81" fmla="*/ 3850172 w 7700344"/>
                  <a:gd name="connsiteY81" fmla="*/ 1043123 h 1695448"/>
                  <a:gd name="connsiteX82" fmla="*/ 4020679 w 7700344"/>
                  <a:gd name="connsiteY82" fmla="*/ 872616 h 1695448"/>
                  <a:gd name="connsiteX83" fmla="*/ 3850172 w 7700344"/>
                  <a:gd name="connsiteY83" fmla="*/ 702109 h 1695448"/>
                  <a:gd name="connsiteX84" fmla="*/ 6585305 w 7700344"/>
                  <a:gd name="connsiteY84" fmla="*/ 598342 h 1695448"/>
                  <a:gd name="connsiteX85" fmla="*/ 6616925 w 7700344"/>
                  <a:gd name="connsiteY85" fmla="*/ 612440 h 1695448"/>
                  <a:gd name="connsiteX86" fmla="*/ 6613277 w 7700344"/>
                  <a:gd name="connsiteY86" fmla="*/ 850160 h 1695448"/>
                  <a:gd name="connsiteX87" fmla="*/ 6511115 w 7700344"/>
                  <a:gd name="connsiteY87" fmla="*/ 897151 h 1695448"/>
                  <a:gd name="connsiteX88" fmla="*/ 5890847 w 7700344"/>
                  <a:gd name="connsiteY88" fmla="*/ 899639 h 1695448"/>
                  <a:gd name="connsiteX89" fmla="*/ 5828820 w 7700344"/>
                  <a:gd name="connsiteY89" fmla="*/ 894663 h 1695448"/>
                  <a:gd name="connsiteX90" fmla="*/ 5794158 w 7700344"/>
                  <a:gd name="connsiteY90" fmla="*/ 865916 h 1695448"/>
                  <a:gd name="connsiteX91" fmla="*/ 5782604 w 7700344"/>
                  <a:gd name="connsiteY91" fmla="*/ 682374 h 1695448"/>
                  <a:gd name="connsiteX92" fmla="*/ 5782346 w 7700344"/>
                  <a:gd name="connsiteY92" fmla="*/ 680811 h 1695448"/>
                  <a:gd name="connsiteX93" fmla="*/ 5777512 w 7700344"/>
                  <a:gd name="connsiteY93" fmla="*/ 656805 h 1695448"/>
                  <a:gd name="connsiteX94" fmla="*/ 5778348 w 7700344"/>
                  <a:gd name="connsiteY94" fmla="*/ 631513 h 1695448"/>
                  <a:gd name="connsiteX95" fmla="*/ 5778347 w 7700344"/>
                  <a:gd name="connsiteY95" fmla="*/ 631513 h 1695448"/>
                  <a:gd name="connsiteX96" fmla="*/ 5846455 w 7700344"/>
                  <a:gd name="connsiteY96" fmla="*/ 598619 h 1695448"/>
                  <a:gd name="connsiteX97" fmla="*/ 6585305 w 7700344"/>
                  <a:gd name="connsiteY97" fmla="*/ 598342 h 1695448"/>
                  <a:gd name="connsiteX98" fmla="*/ 1943020 w 7700344"/>
                  <a:gd name="connsiteY98" fmla="*/ 598066 h 1695448"/>
                  <a:gd name="connsiteX99" fmla="*/ 1967953 w 7700344"/>
                  <a:gd name="connsiteY99" fmla="*/ 609122 h 1695448"/>
                  <a:gd name="connsiteX100" fmla="*/ 1965520 w 7700344"/>
                  <a:gd name="connsiteY100" fmla="*/ 859005 h 1695448"/>
                  <a:gd name="connsiteX101" fmla="*/ 1888291 w 7700344"/>
                  <a:gd name="connsiteY101" fmla="*/ 893557 h 1695448"/>
                  <a:gd name="connsiteX102" fmla="*/ 1201738 w 7700344"/>
                  <a:gd name="connsiteY102" fmla="*/ 896598 h 1695448"/>
                  <a:gd name="connsiteX103" fmla="*/ 1131198 w 7700344"/>
                  <a:gd name="connsiteY103" fmla="*/ 866745 h 1695448"/>
                  <a:gd name="connsiteX104" fmla="*/ 1130589 w 7700344"/>
                  <a:gd name="connsiteY104" fmla="*/ 865363 h 1695448"/>
                  <a:gd name="connsiteX105" fmla="*/ 1129982 w 7700344"/>
                  <a:gd name="connsiteY105" fmla="*/ 600830 h 1695448"/>
                  <a:gd name="connsiteX106" fmla="*/ 1132414 w 7700344"/>
                  <a:gd name="connsiteY106" fmla="*/ 598895 h 1695448"/>
                  <a:gd name="connsiteX107" fmla="*/ 1600048 w 7700344"/>
                  <a:gd name="connsiteY107" fmla="*/ 598342 h 1695448"/>
                  <a:gd name="connsiteX108" fmla="*/ 1943020 w 7700344"/>
                  <a:gd name="connsiteY108" fmla="*/ 598066 h 1695448"/>
                  <a:gd name="connsiteX109" fmla="*/ 4731189 w 7700344"/>
                  <a:gd name="connsiteY109" fmla="*/ 446865 h 1695448"/>
                  <a:gd name="connsiteX110" fmla="*/ 7675031 w 7700344"/>
                  <a:gd name="connsiteY110" fmla="*/ 447141 h 1695448"/>
                  <a:gd name="connsiteX111" fmla="*/ 7437263 w 7700344"/>
                  <a:gd name="connsiteY111" fmla="*/ 570425 h 1695448"/>
                  <a:gd name="connsiteX112" fmla="*/ 7389830 w 7700344"/>
                  <a:gd name="connsiteY112" fmla="*/ 578993 h 1695448"/>
                  <a:gd name="connsiteX113" fmla="*/ 5063823 w 7700344"/>
                  <a:gd name="connsiteY113" fmla="*/ 578164 h 1695448"/>
                  <a:gd name="connsiteX114" fmla="*/ 4953148 w 7700344"/>
                  <a:gd name="connsiteY114" fmla="*/ 575953 h 1695448"/>
                  <a:gd name="connsiteX115" fmla="*/ 4881999 w 7700344"/>
                  <a:gd name="connsiteY115" fmla="*/ 537531 h 1695448"/>
                  <a:gd name="connsiteX116" fmla="*/ 4731797 w 7700344"/>
                  <a:gd name="connsiteY116" fmla="*/ 449076 h 1695448"/>
                  <a:gd name="connsiteX117" fmla="*/ 4731189 w 7700344"/>
                  <a:gd name="connsiteY117" fmla="*/ 446865 h 1695448"/>
                  <a:gd name="connsiteX118" fmla="*/ 20796 w 7700344"/>
                  <a:gd name="connsiteY118" fmla="*/ 446588 h 1695448"/>
                  <a:gd name="connsiteX119" fmla="*/ 2969504 w 7700344"/>
                  <a:gd name="connsiteY119" fmla="*/ 446588 h 1695448"/>
                  <a:gd name="connsiteX120" fmla="*/ 2898965 w 7700344"/>
                  <a:gd name="connsiteY120" fmla="*/ 483075 h 1695448"/>
                  <a:gd name="connsiteX121" fmla="*/ 2728694 w 7700344"/>
                  <a:gd name="connsiteY121" fmla="*/ 571253 h 1695448"/>
                  <a:gd name="connsiteX122" fmla="*/ 2689775 w 7700344"/>
                  <a:gd name="connsiteY122" fmla="*/ 578993 h 1695448"/>
                  <a:gd name="connsiteX123" fmla="*/ 270119 w 7700344"/>
                  <a:gd name="connsiteY123" fmla="*/ 578440 h 1695448"/>
                  <a:gd name="connsiteX124" fmla="*/ 229984 w 7700344"/>
                  <a:gd name="connsiteY124" fmla="*/ 569595 h 1695448"/>
                  <a:gd name="connsiteX125" fmla="*/ 20796 w 7700344"/>
                  <a:gd name="connsiteY125" fmla="*/ 446588 h 1695448"/>
                  <a:gd name="connsiteX126" fmla="*/ 7668951 w 7700344"/>
                  <a:gd name="connsiteY126" fmla="*/ 345419 h 1695448"/>
                  <a:gd name="connsiteX127" fmla="*/ 7699965 w 7700344"/>
                  <a:gd name="connsiteY127" fmla="*/ 359240 h 1695448"/>
                  <a:gd name="connsiteX128" fmla="*/ 7694492 w 7700344"/>
                  <a:gd name="connsiteY128" fmla="*/ 424199 h 1695448"/>
                  <a:gd name="connsiteX129" fmla="*/ 7664695 w 7700344"/>
                  <a:gd name="connsiteY129" fmla="*/ 436361 h 1695448"/>
                  <a:gd name="connsiteX130" fmla="*/ 6770779 w 7700344"/>
                  <a:gd name="connsiteY130" fmla="*/ 436085 h 1695448"/>
                  <a:gd name="connsiteX131" fmla="*/ 4743351 w 7700344"/>
                  <a:gd name="connsiteY131" fmla="*/ 436361 h 1695448"/>
                  <a:gd name="connsiteX132" fmla="*/ 4706256 w 7700344"/>
                  <a:gd name="connsiteY132" fmla="*/ 420329 h 1695448"/>
                  <a:gd name="connsiteX133" fmla="*/ 4705648 w 7700344"/>
                  <a:gd name="connsiteY133" fmla="*/ 359517 h 1695448"/>
                  <a:gd name="connsiteX134" fmla="*/ 4734837 w 7700344"/>
                  <a:gd name="connsiteY134" fmla="*/ 345972 h 1695448"/>
                  <a:gd name="connsiteX135" fmla="*/ 5799023 w 7700344"/>
                  <a:gd name="connsiteY135" fmla="*/ 345972 h 1695448"/>
                  <a:gd name="connsiteX136" fmla="*/ 6203414 w 7700344"/>
                  <a:gd name="connsiteY136" fmla="*/ 345972 h 1695448"/>
                  <a:gd name="connsiteX137" fmla="*/ 6204023 w 7700344"/>
                  <a:gd name="connsiteY137" fmla="*/ 345695 h 1695448"/>
                  <a:gd name="connsiteX138" fmla="*/ 7668951 w 7700344"/>
                  <a:gd name="connsiteY138" fmla="*/ 345419 h 1695448"/>
                  <a:gd name="connsiteX139" fmla="*/ 2964640 w 7700344"/>
                  <a:gd name="connsiteY139" fmla="*/ 345419 h 1695448"/>
                  <a:gd name="connsiteX140" fmla="*/ 2993222 w 7700344"/>
                  <a:gd name="connsiteY140" fmla="*/ 358687 h 1695448"/>
                  <a:gd name="connsiteX141" fmla="*/ 2987749 w 7700344"/>
                  <a:gd name="connsiteY141" fmla="*/ 427793 h 1695448"/>
                  <a:gd name="connsiteX142" fmla="*/ 2968897 w 7700344"/>
                  <a:gd name="connsiteY142" fmla="*/ 436361 h 1695448"/>
                  <a:gd name="connsiteX143" fmla="*/ 2953694 w 7700344"/>
                  <a:gd name="connsiteY143" fmla="*/ 436361 h 1695448"/>
                  <a:gd name="connsiteX144" fmla="*/ 39039 w 7700344"/>
                  <a:gd name="connsiteY144" fmla="*/ 436638 h 1695448"/>
                  <a:gd name="connsiteX145" fmla="*/ 728 w 7700344"/>
                  <a:gd name="connsiteY145" fmla="*/ 419500 h 1695448"/>
                  <a:gd name="connsiteX146" fmla="*/ 120 w 7700344"/>
                  <a:gd name="connsiteY146" fmla="*/ 358687 h 1695448"/>
                  <a:gd name="connsiteX147" fmla="*/ 28701 w 7700344"/>
                  <a:gd name="connsiteY147" fmla="*/ 346248 h 1695448"/>
                  <a:gd name="connsiteX148" fmla="*/ 1496671 w 7700344"/>
                  <a:gd name="connsiteY148" fmla="*/ 346525 h 1695448"/>
                  <a:gd name="connsiteX149" fmla="*/ 1496671 w 7700344"/>
                  <a:gd name="connsiteY149" fmla="*/ 345695 h 1695448"/>
                  <a:gd name="connsiteX150" fmla="*/ 2964640 w 7700344"/>
                  <a:gd name="connsiteY150" fmla="*/ 345419 h 1695448"/>
                  <a:gd name="connsiteX151" fmla="*/ 3850172 w 7700344"/>
                  <a:gd name="connsiteY151" fmla="*/ 103055 h 1695448"/>
                  <a:gd name="connsiteX152" fmla="*/ 3679665 w 7700344"/>
                  <a:gd name="connsiteY152" fmla="*/ 273562 h 1695448"/>
                  <a:gd name="connsiteX153" fmla="*/ 3679665 w 7700344"/>
                  <a:gd name="connsiteY153" fmla="*/ 599054 h 1695448"/>
                  <a:gd name="connsiteX154" fmla="*/ 3738485 w 7700344"/>
                  <a:gd name="connsiteY154" fmla="*/ 599054 h 1695448"/>
                  <a:gd name="connsiteX155" fmla="*/ 3850173 w 7700344"/>
                  <a:gd name="connsiteY155" fmla="*/ 223783 h 1695448"/>
                  <a:gd name="connsiteX156" fmla="*/ 3961861 w 7700344"/>
                  <a:gd name="connsiteY156" fmla="*/ 599054 h 1695448"/>
                  <a:gd name="connsiteX157" fmla="*/ 4020679 w 7700344"/>
                  <a:gd name="connsiteY157" fmla="*/ 599054 h 1695448"/>
                  <a:gd name="connsiteX158" fmla="*/ 4020679 w 7700344"/>
                  <a:gd name="connsiteY158" fmla="*/ 273562 h 1695448"/>
                  <a:gd name="connsiteX159" fmla="*/ 3850172 w 7700344"/>
                  <a:gd name="connsiteY159" fmla="*/ 103055 h 1695448"/>
                  <a:gd name="connsiteX160" fmla="*/ 3841577 w 7700344"/>
                  <a:gd name="connsiteY160" fmla="*/ 133 h 1695448"/>
                  <a:gd name="connsiteX161" fmla="*/ 3922407 w 7700344"/>
                  <a:gd name="connsiteY161" fmla="*/ 4042 h 1695448"/>
                  <a:gd name="connsiteX162" fmla="*/ 4098758 w 7700344"/>
                  <a:gd name="connsiteY162" fmla="*/ 77845 h 1695448"/>
                  <a:gd name="connsiteX163" fmla="*/ 4121866 w 7700344"/>
                  <a:gd name="connsiteY163" fmla="*/ 134235 h 1695448"/>
                  <a:gd name="connsiteX164" fmla="*/ 4154704 w 7700344"/>
                  <a:gd name="connsiteY164" fmla="*/ 366979 h 1695448"/>
                  <a:gd name="connsiteX165" fmla="*/ 4189366 w 7700344"/>
                  <a:gd name="connsiteY165" fmla="*/ 601106 h 1695448"/>
                  <a:gd name="connsiteX166" fmla="*/ 4215515 w 7700344"/>
                  <a:gd name="connsiteY166" fmla="*/ 789900 h 1695448"/>
                  <a:gd name="connsiteX167" fmla="*/ 4250177 w 7700344"/>
                  <a:gd name="connsiteY167" fmla="*/ 1024026 h 1695448"/>
                  <a:gd name="connsiteX168" fmla="*/ 4261122 w 7700344"/>
                  <a:gd name="connsiteY168" fmla="*/ 1103911 h 1695448"/>
                  <a:gd name="connsiteX169" fmla="*/ 4248960 w 7700344"/>
                  <a:gd name="connsiteY169" fmla="*/ 1110269 h 1695448"/>
                  <a:gd name="connsiteX170" fmla="*/ 4230718 w 7700344"/>
                  <a:gd name="connsiteY170" fmla="*/ 1110269 h 1695448"/>
                  <a:gd name="connsiteX171" fmla="*/ 3841530 w 7700344"/>
                  <a:gd name="connsiteY171" fmla="*/ 1110269 h 1695448"/>
                  <a:gd name="connsiteX172" fmla="*/ 3840921 w 7700344"/>
                  <a:gd name="connsiteY172" fmla="*/ 1109716 h 1695448"/>
                  <a:gd name="connsiteX173" fmla="*/ 3451733 w 7700344"/>
                  <a:gd name="connsiteY173" fmla="*/ 1109992 h 1695448"/>
                  <a:gd name="connsiteX174" fmla="*/ 3423760 w 7700344"/>
                  <a:gd name="connsiteY174" fmla="*/ 1097554 h 1695448"/>
                  <a:gd name="connsiteX175" fmla="*/ 3459031 w 7700344"/>
                  <a:gd name="connsiteY175" fmla="*/ 853753 h 1695448"/>
                  <a:gd name="connsiteX176" fmla="*/ 3485178 w 7700344"/>
                  <a:gd name="connsiteY176" fmla="*/ 658048 h 1695448"/>
                  <a:gd name="connsiteX177" fmla="*/ 3519233 w 7700344"/>
                  <a:gd name="connsiteY177" fmla="*/ 414247 h 1695448"/>
                  <a:gd name="connsiteX178" fmla="*/ 3539639 w 7700344"/>
                  <a:gd name="connsiteY178" fmla="*/ 266043 h 1695448"/>
                  <a:gd name="connsiteX179" fmla="*/ 3539639 w 7700344"/>
                  <a:gd name="connsiteY179" fmla="*/ 199174 h 1695448"/>
                  <a:gd name="connsiteX180" fmla="*/ 3553869 w 7700344"/>
                  <a:gd name="connsiteY180" fmla="*/ 128694 h 1695448"/>
                  <a:gd name="connsiteX181" fmla="*/ 3559957 w 7700344"/>
                  <a:gd name="connsiteY181" fmla="*/ 119664 h 1695448"/>
                  <a:gd name="connsiteX182" fmla="*/ 3560584 w 7700344"/>
                  <a:gd name="connsiteY182" fmla="*/ 115162 h 1695448"/>
                  <a:gd name="connsiteX183" fmla="*/ 3579381 w 7700344"/>
                  <a:gd name="connsiteY183" fmla="*/ 90855 h 1695448"/>
                  <a:gd name="connsiteX184" fmla="*/ 3592673 w 7700344"/>
                  <a:gd name="connsiteY184" fmla="*/ 71140 h 1695448"/>
                  <a:gd name="connsiteX185" fmla="*/ 3720707 w 7700344"/>
                  <a:gd name="connsiteY185" fmla="*/ 18106 h 1695448"/>
                  <a:gd name="connsiteX186" fmla="*/ 3723033 w 7700344"/>
                  <a:gd name="connsiteY186" fmla="*/ 18106 h 1695448"/>
                  <a:gd name="connsiteX187" fmla="*/ 3734353 w 7700344"/>
                  <a:gd name="connsiteY187" fmla="*/ 14005 h 1695448"/>
                  <a:gd name="connsiteX188" fmla="*/ 3841577 w 7700344"/>
                  <a:gd name="connsiteY188" fmla="*/ 133 h 16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700344" h="1695448">
                    <a:moveTo>
                      <a:pt x="530390" y="1404103"/>
                    </a:moveTo>
                    <a:lnTo>
                      <a:pt x="7172737" y="1410460"/>
                    </a:lnTo>
                    <a:lnTo>
                      <a:pt x="7197061" y="1410460"/>
                    </a:lnTo>
                    <a:cubicBezTo>
                      <a:pt x="7221385" y="1410184"/>
                      <a:pt x="7232331" y="1413777"/>
                      <a:pt x="7231723" y="1426492"/>
                    </a:cubicBezTo>
                    <a:cubicBezTo>
                      <a:pt x="7226249" y="1512459"/>
                      <a:pt x="7222601" y="1598702"/>
                      <a:pt x="7219561" y="1684945"/>
                    </a:cubicBezTo>
                    <a:cubicBezTo>
                      <a:pt x="7218953" y="1693514"/>
                      <a:pt x="7214087" y="1695448"/>
                      <a:pt x="7195237" y="1695448"/>
                    </a:cubicBezTo>
                    <a:lnTo>
                      <a:pt x="6866859" y="1695448"/>
                    </a:lnTo>
                    <a:cubicBezTo>
                      <a:pt x="6850440" y="1695448"/>
                      <a:pt x="6840711" y="1692961"/>
                      <a:pt x="6831589" y="1687432"/>
                    </a:cubicBezTo>
                    <a:lnTo>
                      <a:pt x="6676523" y="1598978"/>
                    </a:lnTo>
                    <a:cubicBezTo>
                      <a:pt x="6660711" y="1589856"/>
                      <a:pt x="6644293" y="1585710"/>
                      <a:pt x="6618143" y="1585710"/>
                    </a:cubicBezTo>
                    <a:lnTo>
                      <a:pt x="1024172" y="1587922"/>
                    </a:lnTo>
                    <a:cubicBezTo>
                      <a:pt x="1001673" y="1587922"/>
                      <a:pt x="986471" y="1591238"/>
                      <a:pt x="971875" y="1598702"/>
                    </a:cubicBezTo>
                    <a:cubicBezTo>
                      <a:pt x="914715" y="1628002"/>
                      <a:pt x="855727" y="1656473"/>
                      <a:pt x="797956" y="1685497"/>
                    </a:cubicBezTo>
                    <a:cubicBezTo>
                      <a:pt x="788835" y="1690197"/>
                      <a:pt x="780321" y="1693237"/>
                      <a:pt x="765119" y="1692684"/>
                    </a:cubicBezTo>
                    <a:cubicBezTo>
                      <a:pt x="679377" y="1691026"/>
                      <a:pt x="593025" y="1689920"/>
                      <a:pt x="506674" y="1689091"/>
                    </a:cubicBezTo>
                    <a:cubicBezTo>
                      <a:pt x="486607" y="1688815"/>
                      <a:pt x="479918" y="1686603"/>
                      <a:pt x="479309" y="1676928"/>
                    </a:cubicBezTo>
                    <a:cubicBezTo>
                      <a:pt x="475661" y="1592068"/>
                      <a:pt x="470797" y="1507484"/>
                      <a:pt x="465323" y="1422899"/>
                    </a:cubicBezTo>
                    <a:cubicBezTo>
                      <a:pt x="464715" y="1408249"/>
                      <a:pt x="490864" y="1408525"/>
                      <a:pt x="509106" y="1404379"/>
                    </a:cubicBezTo>
                    <a:cubicBezTo>
                      <a:pt x="514580" y="1402997"/>
                      <a:pt x="523093" y="1404103"/>
                      <a:pt x="530390" y="1404103"/>
                    </a:cubicBezTo>
                    <a:close/>
                    <a:moveTo>
                      <a:pt x="1075862" y="1123814"/>
                    </a:moveTo>
                    <a:cubicBezTo>
                      <a:pt x="2551127" y="1126578"/>
                      <a:pt x="4027002" y="1129066"/>
                      <a:pt x="5502268" y="1131277"/>
                    </a:cubicBezTo>
                    <a:cubicBezTo>
                      <a:pt x="5921861" y="1131830"/>
                      <a:pt x="6341455" y="1132107"/>
                      <a:pt x="6761049" y="1132107"/>
                    </a:cubicBezTo>
                    <a:cubicBezTo>
                      <a:pt x="6785981" y="1132107"/>
                      <a:pt x="6797534" y="1135977"/>
                      <a:pt x="6807872" y="1145928"/>
                    </a:cubicBezTo>
                    <a:cubicBezTo>
                      <a:pt x="6883277" y="1216414"/>
                      <a:pt x="6960507" y="1286348"/>
                      <a:pt x="7035304" y="1356835"/>
                    </a:cubicBezTo>
                    <a:cubicBezTo>
                      <a:pt x="7049898" y="1370379"/>
                      <a:pt x="7067533" y="1380331"/>
                      <a:pt x="7099155" y="1385859"/>
                    </a:cubicBezTo>
                    <a:cubicBezTo>
                      <a:pt x="7119223" y="1389176"/>
                      <a:pt x="7138074" y="1394428"/>
                      <a:pt x="7157533" y="1398574"/>
                    </a:cubicBezTo>
                    <a:cubicBezTo>
                      <a:pt x="7157533" y="1399127"/>
                      <a:pt x="7156926" y="1399956"/>
                      <a:pt x="7156317" y="1400786"/>
                    </a:cubicBezTo>
                    <a:cubicBezTo>
                      <a:pt x="4953756" y="1398851"/>
                      <a:pt x="2751194" y="1396916"/>
                      <a:pt x="538903" y="1394704"/>
                    </a:cubicBezTo>
                    <a:cubicBezTo>
                      <a:pt x="585728" y="1382266"/>
                      <a:pt x="624647" y="1371762"/>
                      <a:pt x="664173" y="1361811"/>
                    </a:cubicBezTo>
                    <a:cubicBezTo>
                      <a:pt x="684241" y="1356835"/>
                      <a:pt x="699445" y="1350477"/>
                      <a:pt x="712822" y="1341908"/>
                    </a:cubicBezTo>
                    <a:cubicBezTo>
                      <a:pt x="817416" y="1273080"/>
                      <a:pt x="922619" y="1204528"/>
                      <a:pt x="1027214" y="1135700"/>
                    </a:cubicBezTo>
                    <a:cubicBezTo>
                      <a:pt x="1039982" y="1127407"/>
                      <a:pt x="1052753" y="1123814"/>
                      <a:pt x="1075862" y="1123814"/>
                    </a:cubicBezTo>
                    <a:close/>
                    <a:moveTo>
                      <a:pt x="6273954" y="907655"/>
                    </a:moveTo>
                    <a:cubicBezTo>
                      <a:pt x="6291589" y="907378"/>
                      <a:pt x="6295846" y="910142"/>
                      <a:pt x="6295846" y="917606"/>
                    </a:cubicBezTo>
                    <a:cubicBezTo>
                      <a:pt x="6302332" y="949808"/>
                      <a:pt x="6313987" y="1068346"/>
                      <a:pt x="6312873" y="1100871"/>
                    </a:cubicBezTo>
                    <a:cubicBezTo>
                      <a:pt x="6313481" y="1109440"/>
                      <a:pt x="6310441" y="1113034"/>
                      <a:pt x="6289157" y="1112758"/>
                    </a:cubicBezTo>
                    <a:cubicBezTo>
                      <a:pt x="6245373" y="1111928"/>
                      <a:pt x="6202197" y="1111928"/>
                      <a:pt x="6158413" y="1112758"/>
                    </a:cubicBezTo>
                    <a:cubicBezTo>
                      <a:pt x="6138955" y="1113034"/>
                      <a:pt x="6135306" y="1109993"/>
                      <a:pt x="6135306" y="1101977"/>
                    </a:cubicBezTo>
                    <a:cubicBezTo>
                      <a:pt x="6136522" y="1040612"/>
                      <a:pt x="6137130" y="979524"/>
                      <a:pt x="6137130" y="918159"/>
                    </a:cubicBezTo>
                    <a:cubicBezTo>
                      <a:pt x="6137130" y="910695"/>
                      <a:pt x="6140171" y="907655"/>
                      <a:pt x="6158413" y="907931"/>
                    </a:cubicBezTo>
                    <a:cubicBezTo>
                      <a:pt x="6196725" y="908484"/>
                      <a:pt x="6235644" y="908207"/>
                      <a:pt x="6273954" y="907655"/>
                    </a:cubicBezTo>
                    <a:close/>
                    <a:moveTo>
                      <a:pt x="1492416" y="905720"/>
                    </a:moveTo>
                    <a:cubicBezTo>
                      <a:pt x="1539846" y="905996"/>
                      <a:pt x="1587888" y="906273"/>
                      <a:pt x="1635320" y="905720"/>
                    </a:cubicBezTo>
                    <a:cubicBezTo>
                      <a:pt x="1652348" y="905443"/>
                      <a:pt x="1655388" y="908484"/>
                      <a:pt x="1655388" y="915118"/>
                    </a:cubicBezTo>
                    <a:cubicBezTo>
                      <a:pt x="1654780" y="945524"/>
                      <a:pt x="1655388" y="975930"/>
                      <a:pt x="1655388" y="1006337"/>
                    </a:cubicBezTo>
                    <a:cubicBezTo>
                      <a:pt x="1659036" y="1006060"/>
                      <a:pt x="1662077" y="1006060"/>
                      <a:pt x="1665118" y="1006060"/>
                    </a:cubicBezTo>
                    <a:cubicBezTo>
                      <a:pt x="1665118" y="1035084"/>
                      <a:pt x="1664511" y="1064108"/>
                      <a:pt x="1665726" y="1093132"/>
                    </a:cubicBezTo>
                    <a:cubicBezTo>
                      <a:pt x="1666334" y="1101701"/>
                      <a:pt x="1661469" y="1104189"/>
                      <a:pt x="1642617" y="1103912"/>
                    </a:cubicBezTo>
                    <a:cubicBezTo>
                      <a:pt x="1597009" y="1103360"/>
                      <a:pt x="1551401" y="1103360"/>
                      <a:pt x="1505792" y="1103912"/>
                    </a:cubicBezTo>
                    <a:cubicBezTo>
                      <a:pt x="1489982" y="1103912"/>
                      <a:pt x="1482685" y="1102807"/>
                      <a:pt x="1482078" y="1094514"/>
                    </a:cubicBezTo>
                    <a:cubicBezTo>
                      <a:pt x="1479644" y="1034808"/>
                      <a:pt x="1476604" y="974825"/>
                      <a:pt x="1472347" y="915118"/>
                    </a:cubicBezTo>
                    <a:cubicBezTo>
                      <a:pt x="1471739" y="907655"/>
                      <a:pt x="1476604" y="905720"/>
                      <a:pt x="1492416" y="905720"/>
                    </a:cubicBezTo>
                    <a:close/>
                    <a:moveTo>
                      <a:pt x="4281191" y="704211"/>
                    </a:moveTo>
                    <a:cubicBezTo>
                      <a:pt x="4521392" y="704211"/>
                      <a:pt x="4761595" y="704211"/>
                      <a:pt x="5001188" y="704211"/>
                    </a:cubicBezTo>
                    <a:cubicBezTo>
                      <a:pt x="5002406" y="705040"/>
                      <a:pt x="5002406" y="705316"/>
                      <a:pt x="5002406" y="705869"/>
                    </a:cubicBezTo>
                    <a:cubicBezTo>
                      <a:pt x="5246257" y="705869"/>
                      <a:pt x="5490715" y="706146"/>
                      <a:pt x="5734566" y="705593"/>
                    </a:cubicBezTo>
                    <a:cubicBezTo>
                      <a:pt x="5758283" y="705593"/>
                      <a:pt x="5764971" y="708357"/>
                      <a:pt x="5764971" y="719137"/>
                    </a:cubicBezTo>
                    <a:cubicBezTo>
                      <a:pt x="5764971" y="745397"/>
                      <a:pt x="5767404" y="771657"/>
                      <a:pt x="5770444" y="797917"/>
                    </a:cubicBezTo>
                    <a:cubicBezTo>
                      <a:pt x="5771661" y="806210"/>
                      <a:pt x="5766188" y="808697"/>
                      <a:pt x="5748552" y="810079"/>
                    </a:cubicBezTo>
                    <a:cubicBezTo>
                      <a:pt x="5595309" y="821413"/>
                      <a:pt x="5442066" y="833575"/>
                      <a:pt x="5288216" y="844355"/>
                    </a:cubicBezTo>
                    <a:cubicBezTo>
                      <a:pt x="5150175" y="854030"/>
                      <a:pt x="5012135" y="862599"/>
                      <a:pt x="4874094" y="870338"/>
                    </a:cubicBezTo>
                    <a:cubicBezTo>
                      <a:pt x="4754905" y="877249"/>
                      <a:pt x="4635108" y="882778"/>
                      <a:pt x="4515311" y="888306"/>
                    </a:cubicBezTo>
                    <a:cubicBezTo>
                      <a:pt x="4445988" y="891623"/>
                      <a:pt x="4376055" y="893281"/>
                      <a:pt x="4306731" y="896598"/>
                    </a:cubicBezTo>
                    <a:cubicBezTo>
                      <a:pt x="4279366" y="897980"/>
                      <a:pt x="4269029" y="896046"/>
                      <a:pt x="4267812" y="881672"/>
                    </a:cubicBezTo>
                    <a:cubicBezTo>
                      <a:pt x="4262339" y="828323"/>
                      <a:pt x="4252610" y="775251"/>
                      <a:pt x="4245312" y="721901"/>
                    </a:cubicBezTo>
                    <a:cubicBezTo>
                      <a:pt x="4242880" y="704211"/>
                      <a:pt x="4243488" y="704211"/>
                      <a:pt x="4281191" y="704211"/>
                    </a:cubicBezTo>
                    <a:close/>
                    <a:moveTo>
                      <a:pt x="2014169" y="703658"/>
                    </a:moveTo>
                    <a:cubicBezTo>
                      <a:pt x="2247074" y="703934"/>
                      <a:pt x="2479978" y="703934"/>
                      <a:pt x="2712883" y="703934"/>
                    </a:cubicBezTo>
                    <a:cubicBezTo>
                      <a:pt x="2944572" y="703934"/>
                      <a:pt x="3176870" y="704211"/>
                      <a:pt x="3408559" y="703658"/>
                    </a:cubicBezTo>
                    <a:cubicBezTo>
                      <a:pt x="3432274" y="703658"/>
                      <a:pt x="3438964" y="706146"/>
                      <a:pt x="3437139" y="717202"/>
                    </a:cubicBezTo>
                    <a:cubicBezTo>
                      <a:pt x="3428018" y="776357"/>
                      <a:pt x="3420112" y="835510"/>
                      <a:pt x="3412814" y="894940"/>
                    </a:cubicBezTo>
                    <a:cubicBezTo>
                      <a:pt x="3412207" y="900192"/>
                      <a:pt x="3409166" y="901850"/>
                      <a:pt x="3397004" y="901574"/>
                    </a:cubicBezTo>
                    <a:cubicBezTo>
                      <a:pt x="3261397" y="897980"/>
                      <a:pt x="3127004" y="891900"/>
                      <a:pt x="2992004" y="884713"/>
                    </a:cubicBezTo>
                    <a:cubicBezTo>
                      <a:pt x="2829640" y="875867"/>
                      <a:pt x="2667883" y="863981"/>
                      <a:pt x="2506127" y="853201"/>
                    </a:cubicBezTo>
                    <a:cubicBezTo>
                      <a:pt x="2367479" y="843802"/>
                      <a:pt x="2228222" y="835510"/>
                      <a:pt x="2088967" y="826941"/>
                    </a:cubicBezTo>
                    <a:cubicBezTo>
                      <a:pt x="2062210" y="825283"/>
                      <a:pt x="2034844" y="823624"/>
                      <a:pt x="2007480" y="823071"/>
                    </a:cubicBezTo>
                    <a:cubicBezTo>
                      <a:pt x="1989237" y="822795"/>
                      <a:pt x="1986804" y="819754"/>
                      <a:pt x="1986804" y="812291"/>
                    </a:cubicBezTo>
                    <a:cubicBezTo>
                      <a:pt x="1988021" y="779950"/>
                      <a:pt x="1988628" y="747885"/>
                      <a:pt x="1987412" y="715544"/>
                    </a:cubicBezTo>
                    <a:cubicBezTo>
                      <a:pt x="1986804" y="705869"/>
                      <a:pt x="1992885" y="703381"/>
                      <a:pt x="2014169" y="703658"/>
                    </a:cubicBezTo>
                    <a:close/>
                    <a:moveTo>
                      <a:pt x="3850172" y="702109"/>
                    </a:moveTo>
                    <a:cubicBezTo>
                      <a:pt x="3756004" y="702109"/>
                      <a:pt x="3679665" y="778448"/>
                      <a:pt x="3679665" y="872616"/>
                    </a:cubicBezTo>
                    <a:cubicBezTo>
                      <a:pt x="3679665" y="966784"/>
                      <a:pt x="3756004" y="1043123"/>
                      <a:pt x="3850172" y="1043123"/>
                    </a:cubicBezTo>
                    <a:cubicBezTo>
                      <a:pt x="3944340" y="1043123"/>
                      <a:pt x="4020679" y="966784"/>
                      <a:pt x="4020679" y="872616"/>
                    </a:cubicBezTo>
                    <a:cubicBezTo>
                      <a:pt x="4020679" y="778448"/>
                      <a:pt x="3944340" y="702109"/>
                      <a:pt x="3850172" y="702109"/>
                    </a:cubicBezTo>
                    <a:close/>
                    <a:moveTo>
                      <a:pt x="6585305" y="598342"/>
                    </a:moveTo>
                    <a:cubicBezTo>
                      <a:pt x="6610237" y="598342"/>
                      <a:pt x="6617535" y="600830"/>
                      <a:pt x="6616925" y="612440"/>
                    </a:cubicBezTo>
                    <a:cubicBezTo>
                      <a:pt x="6614494" y="691772"/>
                      <a:pt x="6614494" y="770828"/>
                      <a:pt x="6613277" y="850160"/>
                    </a:cubicBezTo>
                    <a:cubicBezTo>
                      <a:pt x="6612670" y="881119"/>
                      <a:pt x="6578615" y="896875"/>
                      <a:pt x="6511115" y="897151"/>
                    </a:cubicBezTo>
                    <a:cubicBezTo>
                      <a:pt x="6304359" y="897980"/>
                      <a:pt x="6097603" y="898810"/>
                      <a:pt x="5890847" y="899639"/>
                    </a:cubicBezTo>
                    <a:cubicBezTo>
                      <a:pt x="5869563" y="899639"/>
                      <a:pt x="5848279" y="899086"/>
                      <a:pt x="5828820" y="894663"/>
                    </a:cubicBezTo>
                    <a:cubicBezTo>
                      <a:pt x="5803280" y="888582"/>
                      <a:pt x="5795375" y="877802"/>
                      <a:pt x="5794158" y="865916"/>
                    </a:cubicBezTo>
                    <a:cubicBezTo>
                      <a:pt x="5789901" y="804827"/>
                      <a:pt x="5786253" y="743462"/>
                      <a:pt x="5782604" y="682374"/>
                    </a:cubicBezTo>
                    <a:lnTo>
                      <a:pt x="5782346" y="680811"/>
                    </a:lnTo>
                    <a:lnTo>
                      <a:pt x="5777512" y="656805"/>
                    </a:lnTo>
                    <a:lnTo>
                      <a:pt x="5778348" y="631513"/>
                    </a:lnTo>
                    <a:lnTo>
                      <a:pt x="5778347" y="631513"/>
                    </a:lnTo>
                    <a:cubicBezTo>
                      <a:pt x="5773483" y="598619"/>
                      <a:pt x="5773483" y="598619"/>
                      <a:pt x="5846455" y="598619"/>
                    </a:cubicBezTo>
                    <a:cubicBezTo>
                      <a:pt x="6092738" y="598619"/>
                      <a:pt x="6339021" y="598895"/>
                      <a:pt x="6585305" y="598342"/>
                    </a:cubicBezTo>
                    <a:close/>
                    <a:moveTo>
                      <a:pt x="1943020" y="598066"/>
                    </a:moveTo>
                    <a:cubicBezTo>
                      <a:pt x="1962479" y="598066"/>
                      <a:pt x="1968560" y="600001"/>
                      <a:pt x="1967953" y="609122"/>
                    </a:cubicBezTo>
                    <a:cubicBezTo>
                      <a:pt x="1966127" y="692325"/>
                      <a:pt x="1966127" y="775804"/>
                      <a:pt x="1965520" y="859005"/>
                    </a:cubicBezTo>
                    <a:cubicBezTo>
                      <a:pt x="1965520" y="884713"/>
                      <a:pt x="1945452" y="893557"/>
                      <a:pt x="1888291" y="893557"/>
                    </a:cubicBezTo>
                    <a:cubicBezTo>
                      <a:pt x="1659641" y="894663"/>
                      <a:pt x="1430994" y="895492"/>
                      <a:pt x="1201738" y="896598"/>
                    </a:cubicBezTo>
                    <a:cubicBezTo>
                      <a:pt x="1158562" y="896875"/>
                      <a:pt x="1137279" y="888029"/>
                      <a:pt x="1131198" y="866745"/>
                    </a:cubicBezTo>
                    <a:cubicBezTo>
                      <a:pt x="1130589" y="864810"/>
                      <a:pt x="1130589" y="867298"/>
                      <a:pt x="1130589" y="865363"/>
                    </a:cubicBezTo>
                    <a:cubicBezTo>
                      <a:pt x="1128157" y="777186"/>
                      <a:pt x="1129373" y="689008"/>
                      <a:pt x="1129982" y="600830"/>
                    </a:cubicBezTo>
                    <a:cubicBezTo>
                      <a:pt x="1129373" y="600554"/>
                      <a:pt x="1131198" y="599724"/>
                      <a:pt x="1132414" y="598895"/>
                    </a:cubicBezTo>
                    <a:cubicBezTo>
                      <a:pt x="1288089" y="598619"/>
                      <a:pt x="1444373" y="598619"/>
                      <a:pt x="1600048" y="598342"/>
                    </a:cubicBezTo>
                    <a:cubicBezTo>
                      <a:pt x="1714372" y="598342"/>
                      <a:pt x="1828696" y="598619"/>
                      <a:pt x="1943020" y="598066"/>
                    </a:cubicBezTo>
                    <a:close/>
                    <a:moveTo>
                      <a:pt x="4731189" y="446865"/>
                    </a:moveTo>
                    <a:cubicBezTo>
                      <a:pt x="5711457" y="447141"/>
                      <a:pt x="6691723" y="447141"/>
                      <a:pt x="7675031" y="447141"/>
                    </a:cubicBezTo>
                    <a:cubicBezTo>
                      <a:pt x="7594153" y="488880"/>
                      <a:pt x="7515100" y="529515"/>
                      <a:pt x="7437263" y="570425"/>
                    </a:cubicBezTo>
                    <a:cubicBezTo>
                      <a:pt x="7423275" y="577611"/>
                      <a:pt x="7409289" y="578993"/>
                      <a:pt x="7389830" y="578993"/>
                    </a:cubicBezTo>
                    <a:cubicBezTo>
                      <a:pt x="6614494" y="578717"/>
                      <a:pt x="5839159" y="578440"/>
                      <a:pt x="5063823" y="578164"/>
                    </a:cubicBezTo>
                    <a:cubicBezTo>
                      <a:pt x="5026728" y="578164"/>
                      <a:pt x="4983553" y="582587"/>
                      <a:pt x="4953148" y="575953"/>
                    </a:cubicBezTo>
                    <a:cubicBezTo>
                      <a:pt x="4922743" y="569042"/>
                      <a:pt x="4904499" y="551075"/>
                      <a:pt x="4881999" y="537531"/>
                    </a:cubicBezTo>
                    <a:cubicBezTo>
                      <a:pt x="4831526" y="508231"/>
                      <a:pt x="4781662" y="478653"/>
                      <a:pt x="4731797" y="449076"/>
                    </a:cubicBezTo>
                    <a:cubicBezTo>
                      <a:pt x="4731189" y="448800"/>
                      <a:pt x="4731797" y="448247"/>
                      <a:pt x="4731189" y="446865"/>
                    </a:cubicBezTo>
                    <a:close/>
                    <a:moveTo>
                      <a:pt x="20796" y="446588"/>
                    </a:moveTo>
                    <a:cubicBezTo>
                      <a:pt x="1005928" y="446588"/>
                      <a:pt x="1985588" y="446588"/>
                      <a:pt x="2969504" y="446588"/>
                    </a:cubicBezTo>
                    <a:cubicBezTo>
                      <a:pt x="2944572" y="459580"/>
                      <a:pt x="2921464" y="471189"/>
                      <a:pt x="2898965" y="483075"/>
                    </a:cubicBezTo>
                    <a:cubicBezTo>
                      <a:pt x="2841802" y="512376"/>
                      <a:pt x="2784640" y="541676"/>
                      <a:pt x="2728694" y="571253"/>
                    </a:cubicBezTo>
                    <a:cubicBezTo>
                      <a:pt x="2717748" y="577058"/>
                      <a:pt x="2706194" y="578993"/>
                      <a:pt x="2689775" y="578993"/>
                    </a:cubicBezTo>
                    <a:cubicBezTo>
                      <a:pt x="1883427" y="578717"/>
                      <a:pt x="1076469" y="578440"/>
                      <a:pt x="270119" y="578440"/>
                    </a:cubicBezTo>
                    <a:cubicBezTo>
                      <a:pt x="252485" y="578440"/>
                      <a:pt x="240932" y="576229"/>
                      <a:pt x="229984" y="569595"/>
                    </a:cubicBezTo>
                    <a:cubicBezTo>
                      <a:pt x="161877" y="528962"/>
                      <a:pt x="93161" y="488880"/>
                      <a:pt x="20796" y="446588"/>
                    </a:cubicBezTo>
                    <a:close/>
                    <a:moveTo>
                      <a:pt x="7668951" y="345419"/>
                    </a:moveTo>
                    <a:cubicBezTo>
                      <a:pt x="7693275" y="345419"/>
                      <a:pt x="7702397" y="347354"/>
                      <a:pt x="7699965" y="359240"/>
                    </a:cubicBezTo>
                    <a:cubicBezTo>
                      <a:pt x="7695709" y="380801"/>
                      <a:pt x="7693885" y="402362"/>
                      <a:pt x="7694492" y="424199"/>
                    </a:cubicBezTo>
                    <a:cubicBezTo>
                      <a:pt x="7695101" y="435256"/>
                      <a:pt x="7685979" y="436638"/>
                      <a:pt x="7664695" y="436361"/>
                    </a:cubicBezTo>
                    <a:cubicBezTo>
                      <a:pt x="7366723" y="436085"/>
                      <a:pt x="7068751" y="436085"/>
                      <a:pt x="6770779" y="436085"/>
                    </a:cubicBezTo>
                    <a:cubicBezTo>
                      <a:pt x="6095172" y="436085"/>
                      <a:pt x="5418957" y="436085"/>
                      <a:pt x="4743351" y="436361"/>
                    </a:cubicBezTo>
                    <a:cubicBezTo>
                      <a:pt x="4715378" y="436361"/>
                      <a:pt x="4704431" y="434150"/>
                      <a:pt x="4706256" y="420329"/>
                    </a:cubicBezTo>
                    <a:cubicBezTo>
                      <a:pt x="4709297" y="400151"/>
                      <a:pt x="4707473" y="379696"/>
                      <a:pt x="4705648" y="359517"/>
                    </a:cubicBezTo>
                    <a:cubicBezTo>
                      <a:pt x="4704431" y="348736"/>
                      <a:pt x="4710513" y="345972"/>
                      <a:pt x="4734837" y="345972"/>
                    </a:cubicBezTo>
                    <a:cubicBezTo>
                      <a:pt x="5089363" y="346248"/>
                      <a:pt x="5443889" y="346248"/>
                      <a:pt x="5799023" y="345972"/>
                    </a:cubicBezTo>
                    <a:cubicBezTo>
                      <a:pt x="5934023" y="345972"/>
                      <a:pt x="6068415" y="345972"/>
                      <a:pt x="6203414" y="345972"/>
                    </a:cubicBezTo>
                    <a:cubicBezTo>
                      <a:pt x="6204023" y="346248"/>
                      <a:pt x="6204023" y="345972"/>
                      <a:pt x="6204023" y="345695"/>
                    </a:cubicBezTo>
                    <a:cubicBezTo>
                      <a:pt x="6692333" y="345695"/>
                      <a:pt x="7180642" y="345695"/>
                      <a:pt x="7668951" y="345419"/>
                    </a:cubicBezTo>
                    <a:close/>
                    <a:moveTo>
                      <a:pt x="2964640" y="345419"/>
                    </a:moveTo>
                    <a:cubicBezTo>
                      <a:pt x="2988356" y="345419"/>
                      <a:pt x="2995046" y="347907"/>
                      <a:pt x="2993222" y="358687"/>
                    </a:cubicBezTo>
                    <a:cubicBezTo>
                      <a:pt x="2989573" y="381631"/>
                      <a:pt x="2988965" y="404573"/>
                      <a:pt x="2987749" y="427793"/>
                    </a:cubicBezTo>
                    <a:cubicBezTo>
                      <a:pt x="2987749" y="434150"/>
                      <a:pt x="2983492" y="437191"/>
                      <a:pt x="2968897" y="436361"/>
                    </a:cubicBezTo>
                    <a:cubicBezTo>
                      <a:pt x="2964032" y="436085"/>
                      <a:pt x="2958559" y="436361"/>
                      <a:pt x="2953694" y="436361"/>
                    </a:cubicBezTo>
                    <a:cubicBezTo>
                      <a:pt x="1981939" y="436361"/>
                      <a:pt x="1010185" y="436361"/>
                      <a:pt x="39039" y="436638"/>
                    </a:cubicBezTo>
                    <a:cubicBezTo>
                      <a:pt x="8634" y="436638"/>
                      <a:pt x="-1096" y="433597"/>
                      <a:pt x="728" y="419500"/>
                    </a:cubicBezTo>
                    <a:cubicBezTo>
                      <a:pt x="3161" y="399322"/>
                      <a:pt x="2553" y="378866"/>
                      <a:pt x="120" y="358687"/>
                    </a:cubicBezTo>
                    <a:cubicBezTo>
                      <a:pt x="-1096" y="347630"/>
                      <a:pt x="6809" y="346248"/>
                      <a:pt x="28701" y="346248"/>
                    </a:cubicBezTo>
                    <a:cubicBezTo>
                      <a:pt x="518227" y="346525"/>
                      <a:pt x="1007144" y="346525"/>
                      <a:pt x="1496671" y="346525"/>
                    </a:cubicBezTo>
                    <a:cubicBezTo>
                      <a:pt x="1496671" y="346248"/>
                      <a:pt x="1496671" y="345972"/>
                      <a:pt x="1496671" y="345695"/>
                    </a:cubicBezTo>
                    <a:cubicBezTo>
                      <a:pt x="1986195" y="345695"/>
                      <a:pt x="2475115" y="345695"/>
                      <a:pt x="2964640" y="345419"/>
                    </a:cubicBezTo>
                    <a:close/>
                    <a:moveTo>
                      <a:pt x="3850172" y="103055"/>
                    </a:moveTo>
                    <a:cubicBezTo>
                      <a:pt x="3756004" y="103055"/>
                      <a:pt x="3679665" y="179394"/>
                      <a:pt x="3679665" y="273562"/>
                    </a:cubicBezTo>
                    <a:lnTo>
                      <a:pt x="3679665" y="599054"/>
                    </a:lnTo>
                    <a:lnTo>
                      <a:pt x="3738485" y="599054"/>
                    </a:lnTo>
                    <a:lnTo>
                      <a:pt x="3850173" y="223783"/>
                    </a:lnTo>
                    <a:lnTo>
                      <a:pt x="3961861" y="599054"/>
                    </a:lnTo>
                    <a:lnTo>
                      <a:pt x="4020679" y="599054"/>
                    </a:lnTo>
                    <a:lnTo>
                      <a:pt x="4020679" y="273562"/>
                    </a:lnTo>
                    <a:cubicBezTo>
                      <a:pt x="4020679" y="179394"/>
                      <a:pt x="3944340" y="103055"/>
                      <a:pt x="3850172" y="103055"/>
                    </a:cubicBezTo>
                    <a:close/>
                    <a:moveTo>
                      <a:pt x="3841577" y="133"/>
                    </a:moveTo>
                    <a:cubicBezTo>
                      <a:pt x="3867222" y="-433"/>
                      <a:pt x="3894131" y="793"/>
                      <a:pt x="3922407" y="4042"/>
                    </a:cubicBezTo>
                    <a:cubicBezTo>
                      <a:pt x="4009975" y="13992"/>
                      <a:pt x="4061056" y="42740"/>
                      <a:pt x="4098758" y="77845"/>
                    </a:cubicBezTo>
                    <a:cubicBezTo>
                      <a:pt x="4118217" y="95812"/>
                      <a:pt x="4118826" y="115162"/>
                      <a:pt x="4121866" y="134235"/>
                    </a:cubicBezTo>
                    <a:cubicBezTo>
                      <a:pt x="4133420" y="211908"/>
                      <a:pt x="4143150" y="289582"/>
                      <a:pt x="4154704" y="366979"/>
                    </a:cubicBezTo>
                    <a:cubicBezTo>
                      <a:pt x="4165650" y="444929"/>
                      <a:pt x="4177813" y="523156"/>
                      <a:pt x="4189366" y="601106"/>
                    </a:cubicBezTo>
                    <a:cubicBezTo>
                      <a:pt x="4198488" y="664129"/>
                      <a:pt x="4206393" y="726876"/>
                      <a:pt x="4215515" y="789900"/>
                    </a:cubicBezTo>
                    <a:cubicBezTo>
                      <a:pt x="4226461" y="867850"/>
                      <a:pt x="4238623" y="946076"/>
                      <a:pt x="4250177" y="1024026"/>
                    </a:cubicBezTo>
                    <a:cubicBezTo>
                      <a:pt x="4253826" y="1050562"/>
                      <a:pt x="4256867" y="1077375"/>
                      <a:pt x="4261122" y="1103911"/>
                    </a:cubicBezTo>
                    <a:cubicBezTo>
                      <a:pt x="4261731" y="1108887"/>
                      <a:pt x="4259298" y="1110545"/>
                      <a:pt x="4248960" y="1110269"/>
                    </a:cubicBezTo>
                    <a:cubicBezTo>
                      <a:pt x="4242880" y="1109992"/>
                      <a:pt x="4236799" y="1110269"/>
                      <a:pt x="4230718" y="1110269"/>
                    </a:cubicBezTo>
                    <a:cubicBezTo>
                      <a:pt x="4101191" y="1110269"/>
                      <a:pt x="3971056" y="1110269"/>
                      <a:pt x="3841530" y="1110269"/>
                    </a:cubicBezTo>
                    <a:cubicBezTo>
                      <a:pt x="3840921" y="1109992"/>
                      <a:pt x="3840921" y="1109716"/>
                      <a:pt x="3840921" y="1109716"/>
                    </a:cubicBezTo>
                    <a:cubicBezTo>
                      <a:pt x="3711394" y="1109716"/>
                      <a:pt x="3581260" y="1109439"/>
                      <a:pt x="3451733" y="1109992"/>
                    </a:cubicBezTo>
                    <a:cubicBezTo>
                      <a:pt x="3430450" y="1109992"/>
                      <a:pt x="3421936" y="1108610"/>
                      <a:pt x="3423760" y="1097554"/>
                    </a:cubicBezTo>
                    <a:cubicBezTo>
                      <a:pt x="3435922" y="1016287"/>
                      <a:pt x="3447476" y="935020"/>
                      <a:pt x="3459031" y="853753"/>
                    </a:cubicBezTo>
                    <a:cubicBezTo>
                      <a:pt x="3468152" y="788517"/>
                      <a:pt x="3476666" y="723283"/>
                      <a:pt x="3485178" y="658048"/>
                    </a:cubicBezTo>
                    <a:cubicBezTo>
                      <a:pt x="3496125" y="576781"/>
                      <a:pt x="3508287" y="495514"/>
                      <a:pt x="3519233" y="414247"/>
                    </a:cubicBezTo>
                    <a:lnTo>
                      <a:pt x="3539639" y="266043"/>
                    </a:lnTo>
                    <a:lnTo>
                      <a:pt x="3539639" y="199174"/>
                    </a:lnTo>
                    <a:cubicBezTo>
                      <a:pt x="3539639" y="174174"/>
                      <a:pt x="3544706" y="150357"/>
                      <a:pt x="3553869" y="128694"/>
                    </a:cubicBezTo>
                    <a:lnTo>
                      <a:pt x="3559957" y="119664"/>
                    </a:lnTo>
                    <a:lnTo>
                      <a:pt x="3560584" y="115162"/>
                    </a:lnTo>
                    <a:lnTo>
                      <a:pt x="3579381" y="90855"/>
                    </a:lnTo>
                    <a:lnTo>
                      <a:pt x="3592673" y="71140"/>
                    </a:lnTo>
                    <a:cubicBezTo>
                      <a:pt x="3625440" y="38373"/>
                      <a:pt x="3670707" y="18106"/>
                      <a:pt x="3720707" y="18106"/>
                    </a:cubicBezTo>
                    <a:lnTo>
                      <a:pt x="3723033" y="18106"/>
                    </a:lnTo>
                    <a:lnTo>
                      <a:pt x="3734353" y="14005"/>
                    </a:lnTo>
                    <a:cubicBezTo>
                      <a:pt x="3767486" y="5863"/>
                      <a:pt x="3803110" y="982"/>
                      <a:pt x="3841577" y="133"/>
                    </a:cubicBezTo>
                    <a:close/>
                  </a:path>
                </a:pathLst>
              </a:custGeom>
              <a:solidFill>
                <a:schemeClr val="accent2"/>
              </a:solidFill>
              <a:ln w="5254" cap="flat">
                <a:noFill/>
                <a:prstDash val="solid"/>
                <a:miter/>
              </a:ln>
            </p:spPr>
            <p:txBody>
              <a:bodyPr wrap="square" rtlCol="0" anchor="ctr">
                <a:noAutofit/>
              </a:bodyPr>
              <a:lstStyle/>
              <a:p>
                <a:endParaRPr lang="en-US" dirty="0"/>
              </a:p>
            </p:txBody>
          </p:sp>
        </p:grpSp>
        <p:sp>
          <p:nvSpPr>
            <p:cNvPr id="19" name="TextBox 18">
              <a:extLst>
                <a:ext uri="{FF2B5EF4-FFF2-40B4-BE49-F238E27FC236}">
                  <a16:creationId xmlns:a16="http://schemas.microsoft.com/office/drawing/2014/main" id="{CE8D94A0-B868-4306-9946-E2750B889DA9}"/>
                </a:ext>
              </a:extLst>
            </p:cNvPr>
            <p:cNvSpPr txBox="1"/>
            <p:nvPr/>
          </p:nvSpPr>
          <p:spPr>
            <a:xfrm>
              <a:off x="3681798" y="6090063"/>
              <a:ext cx="1166333" cy="523220"/>
            </a:xfrm>
            <a:prstGeom prst="rect">
              <a:avLst/>
            </a:prstGeom>
            <a:noFill/>
          </p:spPr>
          <p:txBody>
            <a:bodyPr wrap="square" rtlCol="0">
              <a:spAutoFit/>
            </a:bodyPr>
            <a:lstStyle/>
            <a:p>
              <a:pPr algn="ctr"/>
              <a:r>
                <a:rPr lang="en-US" altLang="ko-KR" sz="2400" b="1" dirty="0">
                  <a:solidFill>
                    <a:schemeClr val="accent5"/>
                  </a:solidFill>
                  <a:cs typeface="Arial" pitchFamily="34" charset="0"/>
                </a:rPr>
                <a:t>BUY</a:t>
              </a:r>
              <a:endParaRPr lang="ko-KR" altLang="en-US" sz="2400" b="1" dirty="0">
                <a:solidFill>
                  <a:schemeClr val="accent5"/>
                </a:solidFill>
                <a:cs typeface="Arial" pitchFamily="34" charset="0"/>
              </a:endParaRPr>
            </a:p>
          </p:txBody>
        </p:sp>
        <p:sp>
          <p:nvSpPr>
            <p:cNvPr id="20" name="TextBox 19">
              <a:extLst>
                <a:ext uri="{FF2B5EF4-FFF2-40B4-BE49-F238E27FC236}">
                  <a16:creationId xmlns:a16="http://schemas.microsoft.com/office/drawing/2014/main" id="{0EDEDE7A-1952-4D44-890C-6706ADD842A1}"/>
                </a:ext>
              </a:extLst>
            </p:cNvPr>
            <p:cNvSpPr txBox="1"/>
            <p:nvPr/>
          </p:nvSpPr>
          <p:spPr>
            <a:xfrm>
              <a:off x="7332692" y="6090063"/>
              <a:ext cx="1166333" cy="507639"/>
            </a:xfrm>
            <a:prstGeom prst="rect">
              <a:avLst/>
            </a:prstGeom>
            <a:noFill/>
          </p:spPr>
          <p:txBody>
            <a:bodyPr wrap="square" rtlCol="0">
              <a:spAutoFit/>
            </a:bodyPr>
            <a:lstStyle/>
            <a:p>
              <a:pPr algn="ctr"/>
              <a:r>
                <a:rPr lang="en-US" altLang="ko-KR" sz="2400" b="1" dirty="0">
                  <a:solidFill>
                    <a:schemeClr val="accent6"/>
                  </a:solidFill>
                  <a:cs typeface="Arial" pitchFamily="34" charset="0"/>
                </a:rPr>
                <a:t>SELL</a:t>
              </a:r>
              <a:endParaRPr lang="ko-KR" altLang="en-US" sz="2800" b="1" dirty="0">
                <a:solidFill>
                  <a:schemeClr val="accent6"/>
                </a:solidFill>
                <a:cs typeface="Arial" pitchFamily="34" charset="0"/>
              </a:endParaRPr>
            </a:p>
          </p:txBody>
        </p:sp>
        <p:grpSp>
          <p:nvGrpSpPr>
            <p:cNvPr id="54" name="Group 53">
              <a:extLst>
                <a:ext uri="{FF2B5EF4-FFF2-40B4-BE49-F238E27FC236}">
                  <a16:creationId xmlns:a16="http://schemas.microsoft.com/office/drawing/2014/main" id="{FA79EC01-0E02-4FC3-B36D-BF3088E628DC}"/>
                </a:ext>
              </a:extLst>
            </p:cNvPr>
            <p:cNvGrpSpPr/>
            <p:nvPr/>
          </p:nvGrpSpPr>
          <p:grpSpPr>
            <a:xfrm flipV="1">
              <a:off x="1099076" y="3710077"/>
              <a:ext cx="1744617" cy="2994631"/>
              <a:chOff x="1128050" y="3378862"/>
              <a:chExt cx="1744617" cy="2994631"/>
            </a:xfrm>
          </p:grpSpPr>
          <p:sp>
            <p:nvSpPr>
              <p:cNvPr id="51" name="Up Arrow 7">
                <a:extLst>
                  <a:ext uri="{FF2B5EF4-FFF2-40B4-BE49-F238E27FC236}">
                    <a16:creationId xmlns:a16="http://schemas.microsoft.com/office/drawing/2014/main" id="{95184B68-8026-4944-A467-842BEDB9E48E}"/>
                  </a:ext>
                </a:extLst>
              </p:cNvPr>
              <p:cNvSpPr/>
              <p:nvPr/>
            </p:nvSpPr>
            <p:spPr>
              <a:xfrm rot="10800000">
                <a:off x="1245024" y="4242957"/>
                <a:ext cx="1510669" cy="2130536"/>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TextBox 51">
                <a:extLst>
                  <a:ext uri="{FF2B5EF4-FFF2-40B4-BE49-F238E27FC236}">
                    <a16:creationId xmlns:a16="http://schemas.microsoft.com/office/drawing/2014/main" id="{13E41947-8021-44CE-9E39-50426D90F732}"/>
                  </a:ext>
                </a:extLst>
              </p:cNvPr>
              <p:cNvSpPr txBox="1"/>
              <p:nvPr/>
            </p:nvSpPr>
            <p:spPr>
              <a:xfrm flipV="1">
                <a:off x="1128050" y="3378862"/>
                <a:ext cx="1744617" cy="523220"/>
              </a:xfrm>
              <a:prstGeom prst="rect">
                <a:avLst/>
              </a:prstGeom>
              <a:noFill/>
            </p:spPr>
            <p:txBody>
              <a:bodyPr wrap="square" rtlCol="0" anchor="ctr">
                <a:spAutoFit/>
              </a:bodyPr>
              <a:lstStyle/>
              <a:p>
                <a:pPr algn="ctr"/>
                <a:r>
                  <a:rPr lang="en-US" altLang="ko-KR" sz="2800" b="1" dirty="0">
                    <a:solidFill>
                      <a:schemeClr val="accent5"/>
                    </a:solidFill>
                    <a:cs typeface="Arial" pitchFamily="34" charset="0"/>
                  </a:rPr>
                  <a:t>$100.50</a:t>
                </a:r>
                <a:endParaRPr lang="ko-KR" altLang="en-US" sz="2700" b="1" dirty="0">
                  <a:solidFill>
                    <a:schemeClr val="accent5"/>
                  </a:solidFill>
                  <a:cs typeface="Arial" pitchFamily="34" charset="0"/>
                </a:endParaRPr>
              </a:p>
            </p:txBody>
          </p:sp>
        </p:grpSp>
        <p:grpSp>
          <p:nvGrpSpPr>
            <p:cNvPr id="56" name="Group 55">
              <a:extLst>
                <a:ext uri="{FF2B5EF4-FFF2-40B4-BE49-F238E27FC236}">
                  <a16:creationId xmlns:a16="http://schemas.microsoft.com/office/drawing/2014/main" id="{52D2FB70-A23C-475F-BF22-BE2C6FF53B78}"/>
                </a:ext>
              </a:extLst>
            </p:cNvPr>
            <p:cNvGrpSpPr/>
            <p:nvPr/>
          </p:nvGrpSpPr>
          <p:grpSpPr>
            <a:xfrm flipV="1">
              <a:off x="9314188" y="3570429"/>
              <a:ext cx="1744617" cy="3013797"/>
              <a:chOff x="9347930" y="3117532"/>
              <a:chExt cx="1744617" cy="3013797"/>
            </a:xfrm>
          </p:grpSpPr>
          <p:sp>
            <p:nvSpPr>
              <p:cNvPr id="50" name="Up Arrow 4">
                <a:extLst>
                  <a:ext uri="{FF2B5EF4-FFF2-40B4-BE49-F238E27FC236}">
                    <a16:creationId xmlns:a16="http://schemas.microsoft.com/office/drawing/2014/main" id="{CD002BB8-82B0-4919-8BA5-8DE4E6C8E9F5}"/>
                  </a:ext>
                </a:extLst>
              </p:cNvPr>
              <p:cNvSpPr/>
              <p:nvPr/>
            </p:nvSpPr>
            <p:spPr>
              <a:xfrm>
                <a:off x="9464904" y="3117532"/>
                <a:ext cx="1510669" cy="2130536"/>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TextBox 52">
                <a:extLst>
                  <a:ext uri="{FF2B5EF4-FFF2-40B4-BE49-F238E27FC236}">
                    <a16:creationId xmlns:a16="http://schemas.microsoft.com/office/drawing/2014/main" id="{A3B1762B-4C07-4FFB-9E25-ABE63F525BA4}"/>
                  </a:ext>
                </a:extLst>
              </p:cNvPr>
              <p:cNvSpPr txBox="1"/>
              <p:nvPr/>
            </p:nvSpPr>
            <p:spPr>
              <a:xfrm flipV="1">
                <a:off x="9347930" y="5608109"/>
                <a:ext cx="1744617" cy="523220"/>
              </a:xfrm>
              <a:prstGeom prst="rect">
                <a:avLst/>
              </a:prstGeom>
              <a:noFill/>
            </p:spPr>
            <p:txBody>
              <a:bodyPr wrap="square" rtlCol="0" anchor="ctr">
                <a:spAutoFit/>
              </a:bodyPr>
              <a:lstStyle/>
              <a:p>
                <a:pPr algn="ctr"/>
                <a:r>
                  <a:rPr lang="en-US" altLang="ko-KR" sz="2800" b="1" dirty="0">
                    <a:solidFill>
                      <a:schemeClr val="accent6"/>
                    </a:solidFill>
                    <a:cs typeface="Arial" pitchFamily="34" charset="0"/>
                  </a:rPr>
                  <a:t>$203.00</a:t>
                </a:r>
                <a:endParaRPr lang="ko-KR" altLang="en-US" sz="2700" b="1" dirty="0">
                  <a:solidFill>
                    <a:schemeClr val="accent6"/>
                  </a:solidFill>
                  <a:cs typeface="Arial" pitchFamily="34" charset="0"/>
                </a:endParaRPr>
              </a:p>
            </p:txBody>
          </p:sp>
        </p:grpSp>
      </p:grpSp>
      <p:sp>
        <p:nvSpPr>
          <p:cNvPr id="37" name="Diagonal Stripe 18">
            <a:extLst>
              <a:ext uri="{FF2B5EF4-FFF2-40B4-BE49-F238E27FC236}">
                <a16:creationId xmlns:a16="http://schemas.microsoft.com/office/drawing/2014/main" id="{A22D5174-4633-41C9-B465-AA6EFF3D1F50}"/>
              </a:ext>
            </a:extLst>
          </p:cNvPr>
          <p:cNvSpPr>
            <a:spLocks noChangeAspect="1"/>
          </p:cNvSpPr>
          <p:nvPr/>
        </p:nvSpPr>
        <p:spPr>
          <a:xfrm rot="2848566">
            <a:off x="3821968" y="2103742"/>
            <a:ext cx="433791" cy="433146"/>
          </a:xfrm>
          <a:custGeom>
            <a:avLst/>
            <a:gdLst>
              <a:gd name="connsiteX0" fmla="*/ 2711097 w 4203112"/>
              <a:gd name="connsiteY0" fmla="*/ 2591096 h 4242998"/>
              <a:gd name="connsiteX1" fmla="*/ 2769667 w 4203112"/>
              <a:gd name="connsiteY1" fmla="*/ 2552217 h 4242998"/>
              <a:gd name="connsiteX2" fmla="*/ 2887654 w 4203112"/>
              <a:gd name="connsiteY2" fmla="*/ 2586370 h 4242998"/>
              <a:gd name="connsiteX3" fmla="*/ 2942683 w 4203112"/>
              <a:gd name="connsiteY3" fmla="*/ 2773697 h 4242998"/>
              <a:gd name="connsiteX4" fmla="*/ 2935472 w 4203112"/>
              <a:gd name="connsiteY4" fmla="*/ 2796870 h 4242998"/>
              <a:gd name="connsiteX5" fmla="*/ 2711097 w 4203112"/>
              <a:gd name="connsiteY5" fmla="*/ 2591096 h 4242998"/>
              <a:gd name="connsiteX6" fmla="*/ 2171384 w 4203112"/>
              <a:gd name="connsiteY6" fmla="*/ 2337588 h 4242998"/>
              <a:gd name="connsiteX7" fmla="*/ 2373058 w 4203112"/>
              <a:gd name="connsiteY7" fmla="*/ 2522544 h 4242998"/>
              <a:gd name="connsiteX8" fmla="*/ 2370959 w 4203112"/>
              <a:gd name="connsiteY8" fmla="*/ 2523075 h 4242998"/>
              <a:gd name="connsiteX9" fmla="*/ 2214151 w 4203112"/>
              <a:gd name="connsiteY9" fmla="*/ 2478059 h 4242998"/>
              <a:gd name="connsiteX10" fmla="*/ 2213034 w 4203112"/>
              <a:gd name="connsiteY10" fmla="*/ 2479384 h 4242998"/>
              <a:gd name="connsiteX11" fmla="*/ 2171384 w 4203112"/>
              <a:gd name="connsiteY11" fmla="*/ 2337588 h 4242998"/>
              <a:gd name="connsiteX12" fmla="*/ 1919108 w 4203112"/>
              <a:gd name="connsiteY12" fmla="*/ 2106226 h 4242998"/>
              <a:gd name="connsiteX13" fmla="*/ 1977212 w 4203112"/>
              <a:gd name="connsiteY13" fmla="*/ 2159513 h 4242998"/>
              <a:gd name="connsiteX14" fmla="*/ 1925891 w 4203112"/>
              <a:gd name="connsiteY14" fmla="*/ 2266478 h 4242998"/>
              <a:gd name="connsiteX15" fmla="*/ 2052710 w 4203112"/>
              <a:gd name="connsiteY15" fmla="*/ 2669358 h 4242998"/>
              <a:gd name="connsiteX16" fmla="*/ 2400744 w 4203112"/>
              <a:gd name="connsiteY16" fmla="*/ 2771636 h 4242998"/>
              <a:gd name="connsiteX17" fmla="*/ 2573309 w 4203112"/>
              <a:gd name="connsiteY17" fmla="*/ 2706193 h 4242998"/>
              <a:gd name="connsiteX18" fmla="*/ 2803909 w 4203112"/>
              <a:gd name="connsiteY18" fmla="*/ 2917676 h 4242998"/>
              <a:gd name="connsiteX19" fmla="*/ 2611209 w 4203112"/>
              <a:gd name="connsiteY19" fmla="*/ 2866675 h 4242998"/>
              <a:gd name="connsiteX20" fmla="*/ 2418743 w 4203112"/>
              <a:gd name="connsiteY20" fmla="*/ 3057571 h 4242998"/>
              <a:gd name="connsiteX21" fmla="*/ 2877490 w 4203112"/>
              <a:gd name="connsiteY21" fmla="*/ 3178631 h 4242998"/>
              <a:gd name="connsiteX22" fmla="*/ 3016268 w 4203112"/>
              <a:gd name="connsiteY22" fmla="*/ 3112430 h 4242998"/>
              <a:gd name="connsiteX23" fmla="*/ 3074759 w 4203112"/>
              <a:gd name="connsiteY23" fmla="*/ 3166072 h 4242998"/>
              <a:gd name="connsiteX24" fmla="*/ 3195039 w 4203112"/>
              <a:gd name="connsiteY24" fmla="*/ 3034919 h 4242998"/>
              <a:gd name="connsiteX25" fmla="*/ 3140917 w 4203112"/>
              <a:gd name="connsiteY25" fmla="*/ 2985283 h 4242998"/>
              <a:gd name="connsiteX26" fmla="*/ 3206354 w 4203112"/>
              <a:gd name="connsiteY26" fmla="*/ 2836645 h 4242998"/>
              <a:gd name="connsiteX27" fmla="*/ 3073603 w 4203112"/>
              <a:gd name="connsiteY27" fmla="*/ 2389446 h 4242998"/>
              <a:gd name="connsiteX28" fmla="*/ 3074334 w 4203112"/>
              <a:gd name="connsiteY28" fmla="*/ 2388590 h 4242998"/>
              <a:gd name="connsiteX29" fmla="*/ 3069192 w 4203112"/>
              <a:gd name="connsiteY29" fmla="*/ 2384816 h 4242998"/>
              <a:gd name="connsiteX30" fmla="*/ 3067445 w 4203112"/>
              <a:gd name="connsiteY30" fmla="*/ 2382983 h 4242998"/>
              <a:gd name="connsiteX31" fmla="*/ 3067143 w 4203112"/>
              <a:gd name="connsiteY31" fmla="*/ 2383312 h 4242998"/>
              <a:gd name="connsiteX32" fmla="*/ 2729016 w 4203112"/>
              <a:gd name="connsiteY32" fmla="*/ 2296491 h 4242998"/>
              <a:gd name="connsiteX33" fmla="*/ 2522385 w 4203112"/>
              <a:gd name="connsiteY33" fmla="*/ 2418029 h 4242998"/>
              <a:gd name="connsiteX34" fmla="*/ 2283741 w 4203112"/>
              <a:gd name="connsiteY34" fmla="*/ 2199168 h 4242998"/>
              <a:gd name="connsiteX35" fmla="*/ 2297678 w 4203112"/>
              <a:gd name="connsiteY35" fmla="*/ 2193154 h 4242998"/>
              <a:gd name="connsiteX36" fmla="*/ 2471482 w 4203112"/>
              <a:gd name="connsiteY36" fmla="*/ 2239020 h 4242998"/>
              <a:gd name="connsiteX37" fmla="*/ 2644745 w 4203112"/>
              <a:gd name="connsiteY37" fmla="*/ 2067171 h 4242998"/>
              <a:gd name="connsiteX38" fmla="*/ 2231772 w 4203112"/>
              <a:gd name="connsiteY38" fmla="*/ 1958190 h 4242998"/>
              <a:gd name="connsiteX39" fmla="*/ 2094967 w 4203112"/>
              <a:gd name="connsiteY39" fmla="*/ 2026044 h 4242998"/>
              <a:gd name="connsiteX40" fmla="*/ 2039388 w 4203112"/>
              <a:gd name="connsiteY40" fmla="*/ 1975073 h 4242998"/>
              <a:gd name="connsiteX41" fmla="*/ 1919108 w 4203112"/>
              <a:gd name="connsiteY41" fmla="*/ 2106226 h 4242998"/>
              <a:gd name="connsiteX42" fmla="*/ 1078927 w 4203112"/>
              <a:gd name="connsiteY42" fmla="*/ 2448738 h 4242998"/>
              <a:gd name="connsiteX43" fmla="*/ 2259074 w 4203112"/>
              <a:gd name="connsiteY43" fmla="*/ 1170963 h 4242998"/>
              <a:gd name="connsiteX44" fmla="*/ 3829901 w 4203112"/>
              <a:gd name="connsiteY44" fmla="*/ 1459901 h 4242998"/>
              <a:gd name="connsiteX45" fmla="*/ 3448965 w 4203112"/>
              <a:gd name="connsiteY45" fmla="*/ 3384214 h 4242998"/>
              <a:gd name="connsiteX46" fmla="*/ 1444117 w 4203112"/>
              <a:gd name="connsiteY46" fmla="*/ 3911639 h 4242998"/>
              <a:gd name="connsiteX47" fmla="*/ 1441457 w 4203112"/>
              <a:gd name="connsiteY47" fmla="*/ 3907642 h 4242998"/>
              <a:gd name="connsiteX48" fmla="*/ 1078927 w 4203112"/>
              <a:gd name="connsiteY48" fmla="*/ 2448738 h 4242998"/>
              <a:gd name="connsiteX49" fmla="*/ 844073 w 4203112"/>
              <a:gd name="connsiteY49" fmla="*/ 2182941 h 4242998"/>
              <a:gd name="connsiteX50" fmla="*/ 1947259 w 4203112"/>
              <a:gd name="connsiteY50" fmla="*/ 980032 h 4242998"/>
              <a:gd name="connsiteX51" fmla="*/ 2015087 w 4203112"/>
              <a:gd name="connsiteY51" fmla="*/ 977099 h 4242998"/>
              <a:gd name="connsiteX52" fmla="*/ 2156605 w 4203112"/>
              <a:gd name="connsiteY52" fmla="*/ 1106884 h 4242998"/>
              <a:gd name="connsiteX53" fmla="*/ 2159538 w 4203112"/>
              <a:gd name="connsiteY53" fmla="*/ 1174712 h 4242998"/>
              <a:gd name="connsiteX54" fmla="*/ 1056351 w 4203112"/>
              <a:gd name="connsiteY54" fmla="*/ 2377621 h 4242998"/>
              <a:gd name="connsiteX55" fmla="*/ 988524 w 4203112"/>
              <a:gd name="connsiteY55" fmla="*/ 2380554 h 4242998"/>
              <a:gd name="connsiteX56" fmla="*/ 847006 w 4203112"/>
              <a:gd name="connsiteY56" fmla="*/ 2250768 h 4242998"/>
              <a:gd name="connsiteX57" fmla="*/ 844073 w 4203112"/>
              <a:gd name="connsiteY57" fmla="*/ 2182941 h 4242998"/>
              <a:gd name="connsiteX58" fmla="*/ 608369 w 4203112"/>
              <a:gd name="connsiteY58" fmla="*/ 694413 h 4242998"/>
              <a:gd name="connsiteX59" fmla="*/ 1323969 w 4203112"/>
              <a:gd name="connsiteY59" fmla="*/ 580732 h 4242998"/>
              <a:gd name="connsiteX60" fmla="*/ 1407055 w 4203112"/>
              <a:gd name="connsiteY60" fmla="*/ 95866 h 4242998"/>
              <a:gd name="connsiteX61" fmla="*/ 1935243 w 4203112"/>
              <a:gd name="connsiteY61" fmla="*/ 122235 h 4242998"/>
              <a:gd name="connsiteX62" fmla="*/ 1869929 w 4203112"/>
              <a:gd name="connsiteY62" fmla="*/ 929632 h 4242998"/>
              <a:gd name="connsiteX63" fmla="*/ 830647 w 4203112"/>
              <a:gd name="connsiteY63" fmla="*/ 2091045 h 4242998"/>
              <a:gd name="connsiteX64" fmla="*/ 111882 w 4203112"/>
              <a:gd name="connsiteY64" fmla="*/ 2120016 h 4242998"/>
              <a:gd name="connsiteX65" fmla="*/ 509974 w 4203112"/>
              <a:gd name="connsiteY65" fmla="*/ 1414093 h 4242998"/>
              <a:gd name="connsiteX66" fmla="*/ 530788 w 4203112"/>
              <a:gd name="connsiteY66" fmla="*/ 798353 h 4242998"/>
              <a:gd name="connsiteX67" fmla="*/ 608369 w 4203112"/>
              <a:gd name="connsiteY67" fmla="*/ 694413 h 4242998"/>
              <a:gd name="connsiteX0" fmla="*/ 2711097 w 4203112"/>
              <a:gd name="connsiteY0" fmla="*/ 2521084 h 4172986"/>
              <a:gd name="connsiteX1" fmla="*/ 2769667 w 4203112"/>
              <a:gd name="connsiteY1" fmla="*/ 2482205 h 4172986"/>
              <a:gd name="connsiteX2" fmla="*/ 2887654 w 4203112"/>
              <a:gd name="connsiteY2" fmla="*/ 2516358 h 4172986"/>
              <a:gd name="connsiteX3" fmla="*/ 2942683 w 4203112"/>
              <a:gd name="connsiteY3" fmla="*/ 2703685 h 4172986"/>
              <a:gd name="connsiteX4" fmla="*/ 2935472 w 4203112"/>
              <a:gd name="connsiteY4" fmla="*/ 2726858 h 4172986"/>
              <a:gd name="connsiteX5" fmla="*/ 2711097 w 4203112"/>
              <a:gd name="connsiteY5" fmla="*/ 2521084 h 4172986"/>
              <a:gd name="connsiteX6" fmla="*/ 2171384 w 4203112"/>
              <a:gd name="connsiteY6" fmla="*/ 2267576 h 4172986"/>
              <a:gd name="connsiteX7" fmla="*/ 2373058 w 4203112"/>
              <a:gd name="connsiteY7" fmla="*/ 2452532 h 4172986"/>
              <a:gd name="connsiteX8" fmla="*/ 2370959 w 4203112"/>
              <a:gd name="connsiteY8" fmla="*/ 2453063 h 4172986"/>
              <a:gd name="connsiteX9" fmla="*/ 2214151 w 4203112"/>
              <a:gd name="connsiteY9" fmla="*/ 2408047 h 4172986"/>
              <a:gd name="connsiteX10" fmla="*/ 2213034 w 4203112"/>
              <a:gd name="connsiteY10" fmla="*/ 2409372 h 4172986"/>
              <a:gd name="connsiteX11" fmla="*/ 2171384 w 4203112"/>
              <a:gd name="connsiteY11" fmla="*/ 2267576 h 4172986"/>
              <a:gd name="connsiteX12" fmla="*/ 1919108 w 4203112"/>
              <a:gd name="connsiteY12" fmla="*/ 2036214 h 4172986"/>
              <a:gd name="connsiteX13" fmla="*/ 1977212 w 4203112"/>
              <a:gd name="connsiteY13" fmla="*/ 2089501 h 4172986"/>
              <a:gd name="connsiteX14" fmla="*/ 1925891 w 4203112"/>
              <a:gd name="connsiteY14" fmla="*/ 2196466 h 4172986"/>
              <a:gd name="connsiteX15" fmla="*/ 2052710 w 4203112"/>
              <a:gd name="connsiteY15" fmla="*/ 2599346 h 4172986"/>
              <a:gd name="connsiteX16" fmla="*/ 2400744 w 4203112"/>
              <a:gd name="connsiteY16" fmla="*/ 2701624 h 4172986"/>
              <a:gd name="connsiteX17" fmla="*/ 2573309 w 4203112"/>
              <a:gd name="connsiteY17" fmla="*/ 2636181 h 4172986"/>
              <a:gd name="connsiteX18" fmla="*/ 2803909 w 4203112"/>
              <a:gd name="connsiteY18" fmla="*/ 2847664 h 4172986"/>
              <a:gd name="connsiteX19" fmla="*/ 2611209 w 4203112"/>
              <a:gd name="connsiteY19" fmla="*/ 2796663 h 4172986"/>
              <a:gd name="connsiteX20" fmla="*/ 2418743 w 4203112"/>
              <a:gd name="connsiteY20" fmla="*/ 2987559 h 4172986"/>
              <a:gd name="connsiteX21" fmla="*/ 2877490 w 4203112"/>
              <a:gd name="connsiteY21" fmla="*/ 3108619 h 4172986"/>
              <a:gd name="connsiteX22" fmla="*/ 3016268 w 4203112"/>
              <a:gd name="connsiteY22" fmla="*/ 3042418 h 4172986"/>
              <a:gd name="connsiteX23" fmla="*/ 3074759 w 4203112"/>
              <a:gd name="connsiteY23" fmla="*/ 3096060 h 4172986"/>
              <a:gd name="connsiteX24" fmla="*/ 3195039 w 4203112"/>
              <a:gd name="connsiteY24" fmla="*/ 2964907 h 4172986"/>
              <a:gd name="connsiteX25" fmla="*/ 3140917 w 4203112"/>
              <a:gd name="connsiteY25" fmla="*/ 2915271 h 4172986"/>
              <a:gd name="connsiteX26" fmla="*/ 3206354 w 4203112"/>
              <a:gd name="connsiteY26" fmla="*/ 2766633 h 4172986"/>
              <a:gd name="connsiteX27" fmla="*/ 3073603 w 4203112"/>
              <a:gd name="connsiteY27" fmla="*/ 2319434 h 4172986"/>
              <a:gd name="connsiteX28" fmla="*/ 3074334 w 4203112"/>
              <a:gd name="connsiteY28" fmla="*/ 2318578 h 4172986"/>
              <a:gd name="connsiteX29" fmla="*/ 3069192 w 4203112"/>
              <a:gd name="connsiteY29" fmla="*/ 2314804 h 4172986"/>
              <a:gd name="connsiteX30" fmla="*/ 3067445 w 4203112"/>
              <a:gd name="connsiteY30" fmla="*/ 2312971 h 4172986"/>
              <a:gd name="connsiteX31" fmla="*/ 3067143 w 4203112"/>
              <a:gd name="connsiteY31" fmla="*/ 2313300 h 4172986"/>
              <a:gd name="connsiteX32" fmla="*/ 2729016 w 4203112"/>
              <a:gd name="connsiteY32" fmla="*/ 2226479 h 4172986"/>
              <a:gd name="connsiteX33" fmla="*/ 2522385 w 4203112"/>
              <a:gd name="connsiteY33" fmla="*/ 2348017 h 4172986"/>
              <a:gd name="connsiteX34" fmla="*/ 2283741 w 4203112"/>
              <a:gd name="connsiteY34" fmla="*/ 2129156 h 4172986"/>
              <a:gd name="connsiteX35" fmla="*/ 2297678 w 4203112"/>
              <a:gd name="connsiteY35" fmla="*/ 2123142 h 4172986"/>
              <a:gd name="connsiteX36" fmla="*/ 2471482 w 4203112"/>
              <a:gd name="connsiteY36" fmla="*/ 2169008 h 4172986"/>
              <a:gd name="connsiteX37" fmla="*/ 2644745 w 4203112"/>
              <a:gd name="connsiteY37" fmla="*/ 1997159 h 4172986"/>
              <a:gd name="connsiteX38" fmla="*/ 2231772 w 4203112"/>
              <a:gd name="connsiteY38" fmla="*/ 1888178 h 4172986"/>
              <a:gd name="connsiteX39" fmla="*/ 2094967 w 4203112"/>
              <a:gd name="connsiteY39" fmla="*/ 1956032 h 4172986"/>
              <a:gd name="connsiteX40" fmla="*/ 2039388 w 4203112"/>
              <a:gd name="connsiteY40" fmla="*/ 1905061 h 4172986"/>
              <a:gd name="connsiteX41" fmla="*/ 1919108 w 4203112"/>
              <a:gd name="connsiteY41" fmla="*/ 2036214 h 4172986"/>
              <a:gd name="connsiteX42" fmla="*/ 1078927 w 4203112"/>
              <a:gd name="connsiteY42" fmla="*/ 2378726 h 4172986"/>
              <a:gd name="connsiteX43" fmla="*/ 2259074 w 4203112"/>
              <a:gd name="connsiteY43" fmla="*/ 1100951 h 4172986"/>
              <a:gd name="connsiteX44" fmla="*/ 3829901 w 4203112"/>
              <a:gd name="connsiteY44" fmla="*/ 1389889 h 4172986"/>
              <a:gd name="connsiteX45" fmla="*/ 3448965 w 4203112"/>
              <a:gd name="connsiteY45" fmla="*/ 3314202 h 4172986"/>
              <a:gd name="connsiteX46" fmla="*/ 1444117 w 4203112"/>
              <a:gd name="connsiteY46" fmla="*/ 3841627 h 4172986"/>
              <a:gd name="connsiteX47" fmla="*/ 1441457 w 4203112"/>
              <a:gd name="connsiteY47" fmla="*/ 3837630 h 4172986"/>
              <a:gd name="connsiteX48" fmla="*/ 1078927 w 4203112"/>
              <a:gd name="connsiteY48" fmla="*/ 2378726 h 4172986"/>
              <a:gd name="connsiteX49" fmla="*/ 844073 w 4203112"/>
              <a:gd name="connsiteY49" fmla="*/ 2112929 h 4172986"/>
              <a:gd name="connsiteX50" fmla="*/ 1947259 w 4203112"/>
              <a:gd name="connsiteY50" fmla="*/ 910020 h 4172986"/>
              <a:gd name="connsiteX51" fmla="*/ 2015087 w 4203112"/>
              <a:gd name="connsiteY51" fmla="*/ 907087 h 4172986"/>
              <a:gd name="connsiteX52" fmla="*/ 2156605 w 4203112"/>
              <a:gd name="connsiteY52" fmla="*/ 1036872 h 4172986"/>
              <a:gd name="connsiteX53" fmla="*/ 2159538 w 4203112"/>
              <a:gd name="connsiteY53" fmla="*/ 1104700 h 4172986"/>
              <a:gd name="connsiteX54" fmla="*/ 1056351 w 4203112"/>
              <a:gd name="connsiteY54" fmla="*/ 2307609 h 4172986"/>
              <a:gd name="connsiteX55" fmla="*/ 988524 w 4203112"/>
              <a:gd name="connsiteY55" fmla="*/ 2310542 h 4172986"/>
              <a:gd name="connsiteX56" fmla="*/ 847006 w 4203112"/>
              <a:gd name="connsiteY56" fmla="*/ 2180756 h 4172986"/>
              <a:gd name="connsiteX57" fmla="*/ 844073 w 4203112"/>
              <a:gd name="connsiteY57" fmla="*/ 2112929 h 4172986"/>
              <a:gd name="connsiteX58" fmla="*/ 608369 w 4203112"/>
              <a:gd name="connsiteY58" fmla="*/ 624401 h 4172986"/>
              <a:gd name="connsiteX59" fmla="*/ 1323969 w 4203112"/>
              <a:gd name="connsiteY59" fmla="*/ 510720 h 4172986"/>
              <a:gd name="connsiteX60" fmla="*/ 1407055 w 4203112"/>
              <a:gd name="connsiteY60" fmla="*/ 25854 h 4172986"/>
              <a:gd name="connsiteX61" fmla="*/ 1845112 w 4203112"/>
              <a:gd name="connsiteY61" fmla="*/ 150503 h 4172986"/>
              <a:gd name="connsiteX62" fmla="*/ 1869929 w 4203112"/>
              <a:gd name="connsiteY62" fmla="*/ 859620 h 4172986"/>
              <a:gd name="connsiteX63" fmla="*/ 830647 w 4203112"/>
              <a:gd name="connsiteY63" fmla="*/ 2021033 h 4172986"/>
              <a:gd name="connsiteX64" fmla="*/ 111882 w 4203112"/>
              <a:gd name="connsiteY64" fmla="*/ 2050004 h 4172986"/>
              <a:gd name="connsiteX65" fmla="*/ 509974 w 4203112"/>
              <a:gd name="connsiteY65" fmla="*/ 1344081 h 4172986"/>
              <a:gd name="connsiteX66" fmla="*/ 530788 w 4203112"/>
              <a:gd name="connsiteY66" fmla="*/ 728341 h 4172986"/>
              <a:gd name="connsiteX67" fmla="*/ 608369 w 4203112"/>
              <a:gd name="connsiteY67" fmla="*/ 624401 h 4172986"/>
              <a:gd name="connsiteX0" fmla="*/ 2711097 w 4203112"/>
              <a:gd name="connsiteY0" fmla="*/ 2579505 h 4231407"/>
              <a:gd name="connsiteX1" fmla="*/ 2769667 w 4203112"/>
              <a:gd name="connsiteY1" fmla="*/ 2540626 h 4231407"/>
              <a:gd name="connsiteX2" fmla="*/ 2887654 w 4203112"/>
              <a:gd name="connsiteY2" fmla="*/ 2574779 h 4231407"/>
              <a:gd name="connsiteX3" fmla="*/ 2942683 w 4203112"/>
              <a:gd name="connsiteY3" fmla="*/ 2762106 h 4231407"/>
              <a:gd name="connsiteX4" fmla="*/ 2935472 w 4203112"/>
              <a:gd name="connsiteY4" fmla="*/ 2785279 h 4231407"/>
              <a:gd name="connsiteX5" fmla="*/ 2711097 w 4203112"/>
              <a:gd name="connsiteY5" fmla="*/ 2579505 h 4231407"/>
              <a:gd name="connsiteX6" fmla="*/ 2171384 w 4203112"/>
              <a:gd name="connsiteY6" fmla="*/ 2325997 h 4231407"/>
              <a:gd name="connsiteX7" fmla="*/ 2373058 w 4203112"/>
              <a:gd name="connsiteY7" fmla="*/ 2510953 h 4231407"/>
              <a:gd name="connsiteX8" fmla="*/ 2370959 w 4203112"/>
              <a:gd name="connsiteY8" fmla="*/ 2511484 h 4231407"/>
              <a:gd name="connsiteX9" fmla="*/ 2214151 w 4203112"/>
              <a:gd name="connsiteY9" fmla="*/ 2466468 h 4231407"/>
              <a:gd name="connsiteX10" fmla="*/ 2213034 w 4203112"/>
              <a:gd name="connsiteY10" fmla="*/ 2467793 h 4231407"/>
              <a:gd name="connsiteX11" fmla="*/ 2171384 w 4203112"/>
              <a:gd name="connsiteY11" fmla="*/ 2325997 h 4231407"/>
              <a:gd name="connsiteX12" fmla="*/ 1919108 w 4203112"/>
              <a:gd name="connsiteY12" fmla="*/ 2094635 h 4231407"/>
              <a:gd name="connsiteX13" fmla="*/ 1977212 w 4203112"/>
              <a:gd name="connsiteY13" fmla="*/ 2147922 h 4231407"/>
              <a:gd name="connsiteX14" fmla="*/ 1925891 w 4203112"/>
              <a:gd name="connsiteY14" fmla="*/ 2254887 h 4231407"/>
              <a:gd name="connsiteX15" fmla="*/ 2052710 w 4203112"/>
              <a:gd name="connsiteY15" fmla="*/ 2657767 h 4231407"/>
              <a:gd name="connsiteX16" fmla="*/ 2400744 w 4203112"/>
              <a:gd name="connsiteY16" fmla="*/ 2760045 h 4231407"/>
              <a:gd name="connsiteX17" fmla="*/ 2573309 w 4203112"/>
              <a:gd name="connsiteY17" fmla="*/ 2694602 h 4231407"/>
              <a:gd name="connsiteX18" fmla="*/ 2803909 w 4203112"/>
              <a:gd name="connsiteY18" fmla="*/ 2906085 h 4231407"/>
              <a:gd name="connsiteX19" fmla="*/ 2611209 w 4203112"/>
              <a:gd name="connsiteY19" fmla="*/ 2855084 h 4231407"/>
              <a:gd name="connsiteX20" fmla="*/ 2418743 w 4203112"/>
              <a:gd name="connsiteY20" fmla="*/ 3045980 h 4231407"/>
              <a:gd name="connsiteX21" fmla="*/ 2877490 w 4203112"/>
              <a:gd name="connsiteY21" fmla="*/ 3167040 h 4231407"/>
              <a:gd name="connsiteX22" fmla="*/ 3016268 w 4203112"/>
              <a:gd name="connsiteY22" fmla="*/ 3100839 h 4231407"/>
              <a:gd name="connsiteX23" fmla="*/ 3074759 w 4203112"/>
              <a:gd name="connsiteY23" fmla="*/ 3154481 h 4231407"/>
              <a:gd name="connsiteX24" fmla="*/ 3195039 w 4203112"/>
              <a:gd name="connsiteY24" fmla="*/ 3023328 h 4231407"/>
              <a:gd name="connsiteX25" fmla="*/ 3140917 w 4203112"/>
              <a:gd name="connsiteY25" fmla="*/ 2973692 h 4231407"/>
              <a:gd name="connsiteX26" fmla="*/ 3206354 w 4203112"/>
              <a:gd name="connsiteY26" fmla="*/ 2825054 h 4231407"/>
              <a:gd name="connsiteX27" fmla="*/ 3073603 w 4203112"/>
              <a:gd name="connsiteY27" fmla="*/ 2377855 h 4231407"/>
              <a:gd name="connsiteX28" fmla="*/ 3074334 w 4203112"/>
              <a:gd name="connsiteY28" fmla="*/ 2376999 h 4231407"/>
              <a:gd name="connsiteX29" fmla="*/ 3069192 w 4203112"/>
              <a:gd name="connsiteY29" fmla="*/ 2373225 h 4231407"/>
              <a:gd name="connsiteX30" fmla="*/ 3067445 w 4203112"/>
              <a:gd name="connsiteY30" fmla="*/ 2371392 h 4231407"/>
              <a:gd name="connsiteX31" fmla="*/ 3067143 w 4203112"/>
              <a:gd name="connsiteY31" fmla="*/ 2371721 h 4231407"/>
              <a:gd name="connsiteX32" fmla="*/ 2729016 w 4203112"/>
              <a:gd name="connsiteY32" fmla="*/ 2284900 h 4231407"/>
              <a:gd name="connsiteX33" fmla="*/ 2522385 w 4203112"/>
              <a:gd name="connsiteY33" fmla="*/ 2406438 h 4231407"/>
              <a:gd name="connsiteX34" fmla="*/ 2283741 w 4203112"/>
              <a:gd name="connsiteY34" fmla="*/ 2187577 h 4231407"/>
              <a:gd name="connsiteX35" fmla="*/ 2297678 w 4203112"/>
              <a:gd name="connsiteY35" fmla="*/ 2181563 h 4231407"/>
              <a:gd name="connsiteX36" fmla="*/ 2471482 w 4203112"/>
              <a:gd name="connsiteY36" fmla="*/ 2227429 h 4231407"/>
              <a:gd name="connsiteX37" fmla="*/ 2644745 w 4203112"/>
              <a:gd name="connsiteY37" fmla="*/ 2055580 h 4231407"/>
              <a:gd name="connsiteX38" fmla="*/ 2231772 w 4203112"/>
              <a:gd name="connsiteY38" fmla="*/ 1946599 h 4231407"/>
              <a:gd name="connsiteX39" fmla="*/ 2094967 w 4203112"/>
              <a:gd name="connsiteY39" fmla="*/ 2014453 h 4231407"/>
              <a:gd name="connsiteX40" fmla="*/ 2039388 w 4203112"/>
              <a:gd name="connsiteY40" fmla="*/ 1963482 h 4231407"/>
              <a:gd name="connsiteX41" fmla="*/ 1919108 w 4203112"/>
              <a:gd name="connsiteY41" fmla="*/ 2094635 h 4231407"/>
              <a:gd name="connsiteX42" fmla="*/ 1078927 w 4203112"/>
              <a:gd name="connsiteY42" fmla="*/ 2437147 h 4231407"/>
              <a:gd name="connsiteX43" fmla="*/ 2259074 w 4203112"/>
              <a:gd name="connsiteY43" fmla="*/ 1159372 h 4231407"/>
              <a:gd name="connsiteX44" fmla="*/ 3829901 w 4203112"/>
              <a:gd name="connsiteY44" fmla="*/ 1448310 h 4231407"/>
              <a:gd name="connsiteX45" fmla="*/ 3448965 w 4203112"/>
              <a:gd name="connsiteY45" fmla="*/ 3372623 h 4231407"/>
              <a:gd name="connsiteX46" fmla="*/ 1444117 w 4203112"/>
              <a:gd name="connsiteY46" fmla="*/ 3900048 h 4231407"/>
              <a:gd name="connsiteX47" fmla="*/ 1441457 w 4203112"/>
              <a:gd name="connsiteY47" fmla="*/ 3896051 h 4231407"/>
              <a:gd name="connsiteX48" fmla="*/ 1078927 w 4203112"/>
              <a:gd name="connsiteY48" fmla="*/ 2437147 h 4231407"/>
              <a:gd name="connsiteX49" fmla="*/ 844073 w 4203112"/>
              <a:gd name="connsiteY49" fmla="*/ 2171350 h 4231407"/>
              <a:gd name="connsiteX50" fmla="*/ 1947259 w 4203112"/>
              <a:gd name="connsiteY50" fmla="*/ 968441 h 4231407"/>
              <a:gd name="connsiteX51" fmla="*/ 2015087 w 4203112"/>
              <a:gd name="connsiteY51" fmla="*/ 965508 h 4231407"/>
              <a:gd name="connsiteX52" fmla="*/ 2156605 w 4203112"/>
              <a:gd name="connsiteY52" fmla="*/ 1095293 h 4231407"/>
              <a:gd name="connsiteX53" fmla="*/ 2159538 w 4203112"/>
              <a:gd name="connsiteY53" fmla="*/ 1163121 h 4231407"/>
              <a:gd name="connsiteX54" fmla="*/ 1056351 w 4203112"/>
              <a:gd name="connsiteY54" fmla="*/ 2366030 h 4231407"/>
              <a:gd name="connsiteX55" fmla="*/ 988524 w 4203112"/>
              <a:gd name="connsiteY55" fmla="*/ 2368963 h 4231407"/>
              <a:gd name="connsiteX56" fmla="*/ 847006 w 4203112"/>
              <a:gd name="connsiteY56" fmla="*/ 2239177 h 4231407"/>
              <a:gd name="connsiteX57" fmla="*/ 844073 w 4203112"/>
              <a:gd name="connsiteY57" fmla="*/ 2171350 h 4231407"/>
              <a:gd name="connsiteX58" fmla="*/ 608369 w 4203112"/>
              <a:gd name="connsiteY58" fmla="*/ 682822 h 4231407"/>
              <a:gd name="connsiteX59" fmla="*/ 1323969 w 4203112"/>
              <a:gd name="connsiteY59" fmla="*/ 569141 h 4231407"/>
              <a:gd name="connsiteX60" fmla="*/ 1407055 w 4203112"/>
              <a:gd name="connsiteY60" fmla="*/ 84275 h 4231407"/>
              <a:gd name="connsiteX61" fmla="*/ 1845112 w 4203112"/>
              <a:gd name="connsiteY61" fmla="*/ 208924 h 4231407"/>
              <a:gd name="connsiteX62" fmla="*/ 1869929 w 4203112"/>
              <a:gd name="connsiteY62" fmla="*/ 918041 h 4231407"/>
              <a:gd name="connsiteX63" fmla="*/ 830647 w 4203112"/>
              <a:gd name="connsiteY63" fmla="*/ 2079454 h 4231407"/>
              <a:gd name="connsiteX64" fmla="*/ 111882 w 4203112"/>
              <a:gd name="connsiteY64" fmla="*/ 2108425 h 4231407"/>
              <a:gd name="connsiteX65" fmla="*/ 509974 w 4203112"/>
              <a:gd name="connsiteY65" fmla="*/ 1402502 h 4231407"/>
              <a:gd name="connsiteX66" fmla="*/ 530788 w 4203112"/>
              <a:gd name="connsiteY66" fmla="*/ 786762 h 4231407"/>
              <a:gd name="connsiteX67" fmla="*/ 608369 w 4203112"/>
              <a:gd name="connsiteY67" fmla="*/ 682822 h 4231407"/>
              <a:gd name="connsiteX0" fmla="*/ 2711097 w 4203112"/>
              <a:gd name="connsiteY0" fmla="*/ 2591123 h 4243025"/>
              <a:gd name="connsiteX1" fmla="*/ 2769667 w 4203112"/>
              <a:gd name="connsiteY1" fmla="*/ 2552244 h 4243025"/>
              <a:gd name="connsiteX2" fmla="*/ 2887654 w 4203112"/>
              <a:gd name="connsiteY2" fmla="*/ 2586397 h 4243025"/>
              <a:gd name="connsiteX3" fmla="*/ 2942683 w 4203112"/>
              <a:gd name="connsiteY3" fmla="*/ 2773724 h 4243025"/>
              <a:gd name="connsiteX4" fmla="*/ 2935472 w 4203112"/>
              <a:gd name="connsiteY4" fmla="*/ 2796897 h 4243025"/>
              <a:gd name="connsiteX5" fmla="*/ 2711097 w 4203112"/>
              <a:gd name="connsiteY5" fmla="*/ 2591123 h 4243025"/>
              <a:gd name="connsiteX6" fmla="*/ 2171384 w 4203112"/>
              <a:gd name="connsiteY6" fmla="*/ 2337615 h 4243025"/>
              <a:gd name="connsiteX7" fmla="*/ 2373058 w 4203112"/>
              <a:gd name="connsiteY7" fmla="*/ 2522571 h 4243025"/>
              <a:gd name="connsiteX8" fmla="*/ 2370959 w 4203112"/>
              <a:gd name="connsiteY8" fmla="*/ 2523102 h 4243025"/>
              <a:gd name="connsiteX9" fmla="*/ 2214151 w 4203112"/>
              <a:gd name="connsiteY9" fmla="*/ 2478086 h 4243025"/>
              <a:gd name="connsiteX10" fmla="*/ 2213034 w 4203112"/>
              <a:gd name="connsiteY10" fmla="*/ 2479411 h 4243025"/>
              <a:gd name="connsiteX11" fmla="*/ 2171384 w 4203112"/>
              <a:gd name="connsiteY11" fmla="*/ 2337615 h 4243025"/>
              <a:gd name="connsiteX12" fmla="*/ 1919108 w 4203112"/>
              <a:gd name="connsiteY12" fmla="*/ 2106253 h 4243025"/>
              <a:gd name="connsiteX13" fmla="*/ 1977212 w 4203112"/>
              <a:gd name="connsiteY13" fmla="*/ 2159540 h 4243025"/>
              <a:gd name="connsiteX14" fmla="*/ 1925891 w 4203112"/>
              <a:gd name="connsiteY14" fmla="*/ 2266505 h 4243025"/>
              <a:gd name="connsiteX15" fmla="*/ 2052710 w 4203112"/>
              <a:gd name="connsiteY15" fmla="*/ 2669385 h 4243025"/>
              <a:gd name="connsiteX16" fmla="*/ 2400744 w 4203112"/>
              <a:gd name="connsiteY16" fmla="*/ 2771663 h 4243025"/>
              <a:gd name="connsiteX17" fmla="*/ 2573309 w 4203112"/>
              <a:gd name="connsiteY17" fmla="*/ 2706220 h 4243025"/>
              <a:gd name="connsiteX18" fmla="*/ 2803909 w 4203112"/>
              <a:gd name="connsiteY18" fmla="*/ 2917703 h 4243025"/>
              <a:gd name="connsiteX19" fmla="*/ 2611209 w 4203112"/>
              <a:gd name="connsiteY19" fmla="*/ 2866702 h 4243025"/>
              <a:gd name="connsiteX20" fmla="*/ 2418743 w 4203112"/>
              <a:gd name="connsiteY20" fmla="*/ 3057598 h 4243025"/>
              <a:gd name="connsiteX21" fmla="*/ 2877490 w 4203112"/>
              <a:gd name="connsiteY21" fmla="*/ 3178658 h 4243025"/>
              <a:gd name="connsiteX22" fmla="*/ 3016268 w 4203112"/>
              <a:gd name="connsiteY22" fmla="*/ 3112457 h 4243025"/>
              <a:gd name="connsiteX23" fmla="*/ 3074759 w 4203112"/>
              <a:gd name="connsiteY23" fmla="*/ 3166099 h 4243025"/>
              <a:gd name="connsiteX24" fmla="*/ 3195039 w 4203112"/>
              <a:gd name="connsiteY24" fmla="*/ 3034946 h 4243025"/>
              <a:gd name="connsiteX25" fmla="*/ 3140917 w 4203112"/>
              <a:gd name="connsiteY25" fmla="*/ 2985310 h 4243025"/>
              <a:gd name="connsiteX26" fmla="*/ 3206354 w 4203112"/>
              <a:gd name="connsiteY26" fmla="*/ 2836672 h 4243025"/>
              <a:gd name="connsiteX27" fmla="*/ 3073603 w 4203112"/>
              <a:gd name="connsiteY27" fmla="*/ 2389473 h 4243025"/>
              <a:gd name="connsiteX28" fmla="*/ 3074334 w 4203112"/>
              <a:gd name="connsiteY28" fmla="*/ 2388617 h 4243025"/>
              <a:gd name="connsiteX29" fmla="*/ 3069192 w 4203112"/>
              <a:gd name="connsiteY29" fmla="*/ 2384843 h 4243025"/>
              <a:gd name="connsiteX30" fmla="*/ 3067445 w 4203112"/>
              <a:gd name="connsiteY30" fmla="*/ 2383010 h 4243025"/>
              <a:gd name="connsiteX31" fmla="*/ 3067143 w 4203112"/>
              <a:gd name="connsiteY31" fmla="*/ 2383339 h 4243025"/>
              <a:gd name="connsiteX32" fmla="*/ 2729016 w 4203112"/>
              <a:gd name="connsiteY32" fmla="*/ 2296518 h 4243025"/>
              <a:gd name="connsiteX33" fmla="*/ 2522385 w 4203112"/>
              <a:gd name="connsiteY33" fmla="*/ 2418056 h 4243025"/>
              <a:gd name="connsiteX34" fmla="*/ 2283741 w 4203112"/>
              <a:gd name="connsiteY34" fmla="*/ 2199195 h 4243025"/>
              <a:gd name="connsiteX35" fmla="*/ 2297678 w 4203112"/>
              <a:gd name="connsiteY35" fmla="*/ 2193181 h 4243025"/>
              <a:gd name="connsiteX36" fmla="*/ 2471482 w 4203112"/>
              <a:gd name="connsiteY36" fmla="*/ 2239047 h 4243025"/>
              <a:gd name="connsiteX37" fmla="*/ 2644745 w 4203112"/>
              <a:gd name="connsiteY37" fmla="*/ 2067198 h 4243025"/>
              <a:gd name="connsiteX38" fmla="*/ 2231772 w 4203112"/>
              <a:gd name="connsiteY38" fmla="*/ 1958217 h 4243025"/>
              <a:gd name="connsiteX39" fmla="*/ 2094967 w 4203112"/>
              <a:gd name="connsiteY39" fmla="*/ 2026071 h 4243025"/>
              <a:gd name="connsiteX40" fmla="*/ 2039388 w 4203112"/>
              <a:gd name="connsiteY40" fmla="*/ 1975100 h 4243025"/>
              <a:gd name="connsiteX41" fmla="*/ 1919108 w 4203112"/>
              <a:gd name="connsiteY41" fmla="*/ 2106253 h 4243025"/>
              <a:gd name="connsiteX42" fmla="*/ 1078927 w 4203112"/>
              <a:gd name="connsiteY42" fmla="*/ 2448765 h 4243025"/>
              <a:gd name="connsiteX43" fmla="*/ 2259074 w 4203112"/>
              <a:gd name="connsiteY43" fmla="*/ 1170990 h 4243025"/>
              <a:gd name="connsiteX44" fmla="*/ 3829901 w 4203112"/>
              <a:gd name="connsiteY44" fmla="*/ 1459928 h 4243025"/>
              <a:gd name="connsiteX45" fmla="*/ 3448965 w 4203112"/>
              <a:gd name="connsiteY45" fmla="*/ 3384241 h 4243025"/>
              <a:gd name="connsiteX46" fmla="*/ 1444117 w 4203112"/>
              <a:gd name="connsiteY46" fmla="*/ 3911666 h 4243025"/>
              <a:gd name="connsiteX47" fmla="*/ 1441457 w 4203112"/>
              <a:gd name="connsiteY47" fmla="*/ 3907669 h 4243025"/>
              <a:gd name="connsiteX48" fmla="*/ 1078927 w 4203112"/>
              <a:gd name="connsiteY48" fmla="*/ 2448765 h 4243025"/>
              <a:gd name="connsiteX49" fmla="*/ 844073 w 4203112"/>
              <a:gd name="connsiteY49" fmla="*/ 2182968 h 4243025"/>
              <a:gd name="connsiteX50" fmla="*/ 1947259 w 4203112"/>
              <a:gd name="connsiteY50" fmla="*/ 980059 h 4243025"/>
              <a:gd name="connsiteX51" fmla="*/ 2015087 w 4203112"/>
              <a:gd name="connsiteY51" fmla="*/ 977126 h 4243025"/>
              <a:gd name="connsiteX52" fmla="*/ 2156605 w 4203112"/>
              <a:gd name="connsiteY52" fmla="*/ 1106911 h 4243025"/>
              <a:gd name="connsiteX53" fmla="*/ 2159538 w 4203112"/>
              <a:gd name="connsiteY53" fmla="*/ 1174739 h 4243025"/>
              <a:gd name="connsiteX54" fmla="*/ 1056351 w 4203112"/>
              <a:gd name="connsiteY54" fmla="*/ 2377648 h 4243025"/>
              <a:gd name="connsiteX55" fmla="*/ 988524 w 4203112"/>
              <a:gd name="connsiteY55" fmla="*/ 2380581 h 4243025"/>
              <a:gd name="connsiteX56" fmla="*/ 847006 w 4203112"/>
              <a:gd name="connsiteY56" fmla="*/ 2250795 h 4243025"/>
              <a:gd name="connsiteX57" fmla="*/ 844073 w 4203112"/>
              <a:gd name="connsiteY57" fmla="*/ 2182968 h 4243025"/>
              <a:gd name="connsiteX58" fmla="*/ 608369 w 4203112"/>
              <a:gd name="connsiteY58" fmla="*/ 694440 h 4243025"/>
              <a:gd name="connsiteX59" fmla="*/ 1323969 w 4203112"/>
              <a:gd name="connsiteY59" fmla="*/ 580759 h 4243025"/>
              <a:gd name="connsiteX60" fmla="*/ 1407055 w 4203112"/>
              <a:gd name="connsiteY60" fmla="*/ 95893 h 4243025"/>
              <a:gd name="connsiteX61" fmla="*/ 1845112 w 4203112"/>
              <a:gd name="connsiteY61" fmla="*/ 220542 h 4243025"/>
              <a:gd name="connsiteX62" fmla="*/ 1869929 w 4203112"/>
              <a:gd name="connsiteY62" fmla="*/ 929659 h 4243025"/>
              <a:gd name="connsiteX63" fmla="*/ 830647 w 4203112"/>
              <a:gd name="connsiteY63" fmla="*/ 2091072 h 4243025"/>
              <a:gd name="connsiteX64" fmla="*/ 111882 w 4203112"/>
              <a:gd name="connsiteY64" fmla="*/ 2120043 h 4243025"/>
              <a:gd name="connsiteX65" fmla="*/ 509974 w 4203112"/>
              <a:gd name="connsiteY65" fmla="*/ 1414120 h 4243025"/>
              <a:gd name="connsiteX66" fmla="*/ 530788 w 4203112"/>
              <a:gd name="connsiteY66" fmla="*/ 798380 h 4243025"/>
              <a:gd name="connsiteX67" fmla="*/ 608369 w 4203112"/>
              <a:gd name="connsiteY67" fmla="*/ 694440 h 4243025"/>
              <a:gd name="connsiteX0" fmla="*/ 2711097 w 4203112"/>
              <a:gd name="connsiteY0" fmla="*/ 2522365 h 4174267"/>
              <a:gd name="connsiteX1" fmla="*/ 2769667 w 4203112"/>
              <a:gd name="connsiteY1" fmla="*/ 2483486 h 4174267"/>
              <a:gd name="connsiteX2" fmla="*/ 2887654 w 4203112"/>
              <a:gd name="connsiteY2" fmla="*/ 2517639 h 4174267"/>
              <a:gd name="connsiteX3" fmla="*/ 2942683 w 4203112"/>
              <a:gd name="connsiteY3" fmla="*/ 2704966 h 4174267"/>
              <a:gd name="connsiteX4" fmla="*/ 2935472 w 4203112"/>
              <a:gd name="connsiteY4" fmla="*/ 2728139 h 4174267"/>
              <a:gd name="connsiteX5" fmla="*/ 2711097 w 4203112"/>
              <a:gd name="connsiteY5" fmla="*/ 2522365 h 4174267"/>
              <a:gd name="connsiteX6" fmla="*/ 2171384 w 4203112"/>
              <a:gd name="connsiteY6" fmla="*/ 2268857 h 4174267"/>
              <a:gd name="connsiteX7" fmla="*/ 2373058 w 4203112"/>
              <a:gd name="connsiteY7" fmla="*/ 2453813 h 4174267"/>
              <a:gd name="connsiteX8" fmla="*/ 2370959 w 4203112"/>
              <a:gd name="connsiteY8" fmla="*/ 2454344 h 4174267"/>
              <a:gd name="connsiteX9" fmla="*/ 2214151 w 4203112"/>
              <a:gd name="connsiteY9" fmla="*/ 2409328 h 4174267"/>
              <a:gd name="connsiteX10" fmla="*/ 2213034 w 4203112"/>
              <a:gd name="connsiteY10" fmla="*/ 2410653 h 4174267"/>
              <a:gd name="connsiteX11" fmla="*/ 2171384 w 4203112"/>
              <a:gd name="connsiteY11" fmla="*/ 2268857 h 4174267"/>
              <a:gd name="connsiteX12" fmla="*/ 1919108 w 4203112"/>
              <a:gd name="connsiteY12" fmla="*/ 2037495 h 4174267"/>
              <a:gd name="connsiteX13" fmla="*/ 1977212 w 4203112"/>
              <a:gd name="connsiteY13" fmla="*/ 2090782 h 4174267"/>
              <a:gd name="connsiteX14" fmla="*/ 1925891 w 4203112"/>
              <a:gd name="connsiteY14" fmla="*/ 2197747 h 4174267"/>
              <a:gd name="connsiteX15" fmla="*/ 2052710 w 4203112"/>
              <a:gd name="connsiteY15" fmla="*/ 2600627 h 4174267"/>
              <a:gd name="connsiteX16" fmla="*/ 2400744 w 4203112"/>
              <a:gd name="connsiteY16" fmla="*/ 2702905 h 4174267"/>
              <a:gd name="connsiteX17" fmla="*/ 2573309 w 4203112"/>
              <a:gd name="connsiteY17" fmla="*/ 2637462 h 4174267"/>
              <a:gd name="connsiteX18" fmla="*/ 2803909 w 4203112"/>
              <a:gd name="connsiteY18" fmla="*/ 2848945 h 4174267"/>
              <a:gd name="connsiteX19" fmla="*/ 2611209 w 4203112"/>
              <a:gd name="connsiteY19" fmla="*/ 2797944 h 4174267"/>
              <a:gd name="connsiteX20" fmla="*/ 2418743 w 4203112"/>
              <a:gd name="connsiteY20" fmla="*/ 2988840 h 4174267"/>
              <a:gd name="connsiteX21" fmla="*/ 2877490 w 4203112"/>
              <a:gd name="connsiteY21" fmla="*/ 3109900 h 4174267"/>
              <a:gd name="connsiteX22" fmla="*/ 3016268 w 4203112"/>
              <a:gd name="connsiteY22" fmla="*/ 3043699 h 4174267"/>
              <a:gd name="connsiteX23" fmla="*/ 3074759 w 4203112"/>
              <a:gd name="connsiteY23" fmla="*/ 3097341 h 4174267"/>
              <a:gd name="connsiteX24" fmla="*/ 3195039 w 4203112"/>
              <a:gd name="connsiteY24" fmla="*/ 2966188 h 4174267"/>
              <a:gd name="connsiteX25" fmla="*/ 3140917 w 4203112"/>
              <a:gd name="connsiteY25" fmla="*/ 2916552 h 4174267"/>
              <a:gd name="connsiteX26" fmla="*/ 3206354 w 4203112"/>
              <a:gd name="connsiteY26" fmla="*/ 2767914 h 4174267"/>
              <a:gd name="connsiteX27" fmla="*/ 3073603 w 4203112"/>
              <a:gd name="connsiteY27" fmla="*/ 2320715 h 4174267"/>
              <a:gd name="connsiteX28" fmla="*/ 3074334 w 4203112"/>
              <a:gd name="connsiteY28" fmla="*/ 2319859 h 4174267"/>
              <a:gd name="connsiteX29" fmla="*/ 3069192 w 4203112"/>
              <a:gd name="connsiteY29" fmla="*/ 2316085 h 4174267"/>
              <a:gd name="connsiteX30" fmla="*/ 3067445 w 4203112"/>
              <a:gd name="connsiteY30" fmla="*/ 2314252 h 4174267"/>
              <a:gd name="connsiteX31" fmla="*/ 3067143 w 4203112"/>
              <a:gd name="connsiteY31" fmla="*/ 2314581 h 4174267"/>
              <a:gd name="connsiteX32" fmla="*/ 2729016 w 4203112"/>
              <a:gd name="connsiteY32" fmla="*/ 2227760 h 4174267"/>
              <a:gd name="connsiteX33" fmla="*/ 2522385 w 4203112"/>
              <a:gd name="connsiteY33" fmla="*/ 2349298 h 4174267"/>
              <a:gd name="connsiteX34" fmla="*/ 2283741 w 4203112"/>
              <a:gd name="connsiteY34" fmla="*/ 2130437 h 4174267"/>
              <a:gd name="connsiteX35" fmla="*/ 2297678 w 4203112"/>
              <a:gd name="connsiteY35" fmla="*/ 2124423 h 4174267"/>
              <a:gd name="connsiteX36" fmla="*/ 2471482 w 4203112"/>
              <a:gd name="connsiteY36" fmla="*/ 2170289 h 4174267"/>
              <a:gd name="connsiteX37" fmla="*/ 2644745 w 4203112"/>
              <a:gd name="connsiteY37" fmla="*/ 1998440 h 4174267"/>
              <a:gd name="connsiteX38" fmla="*/ 2231772 w 4203112"/>
              <a:gd name="connsiteY38" fmla="*/ 1889459 h 4174267"/>
              <a:gd name="connsiteX39" fmla="*/ 2094967 w 4203112"/>
              <a:gd name="connsiteY39" fmla="*/ 1957313 h 4174267"/>
              <a:gd name="connsiteX40" fmla="*/ 2039388 w 4203112"/>
              <a:gd name="connsiteY40" fmla="*/ 1906342 h 4174267"/>
              <a:gd name="connsiteX41" fmla="*/ 1919108 w 4203112"/>
              <a:gd name="connsiteY41" fmla="*/ 2037495 h 4174267"/>
              <a:gd name="connsiteX42" fmla="*/ 1078927 w 4203112"/>
              <a:gd name="connsiteY42" fmla="*/ 2380007 h 4174267"/>
              <a:gd name="connsiteX43" fmla="*/ 2259074 w 4203112"/>
              <a:gd name="connsiteY43" fmla="*/ 1102232 h 4174267"/>
              <a:gd name="connsiteX44" fmla="*/ 3829901 w 4203112"/>
              <a:gd name="connsiteY44" fmla="*/ 1391170 h 4174267"/>
              <a:gd name="connsiteX45" fmla="*/ 3448965 w 4203112"/>
              <a:gd name="connsiteY45" fmla="*/ 3315483 h 4174267"/>
              <a:gd name="connsiteX46" fmla="*/ 1444117 w 4203112"/>
              <a:gd name="connsiteY46" fmla="*/ 3842908 h 4174267"/>
              <a:gd name="connsiteX47" fmla="*/ 1441457 w 4203112"/>
              <a:gd name="connsiteY47" fmla="*/ 3838911 h 4174267"/>
              <a:gd name="connsiteX48" fmla="*/ 1078927 w 4203112"/>
              <a:gd name="connsiteY48" fmla="*/ 2380007 h 4174267"/>
              <a:gd name="connsiteX49" fmla="*/ 844073 w 4203112"/>
              <a:gd name="connsiteY49" fmla="*/ 2114210 h 4174267"/>
              <a:gd name="connsiteX50" fmla="*/ 1947259 w 4203112"/>
              <a:gd name="connsiteY50" fmla="*/ 911301 h 4174267"/>
              <a:gd name="connsiteX51" fmla="*/ 2015087 w 4203112"/>
              <a:gd name="connsiteY51" fmla="*/ 908368 h 4174267"/>
              <a:gd name="connsiteX52" fmla="*/ 2156605 w 4203112"/>
              <a:gd name="connsiteY52" fmla="*/ 1038153 h 4174267"/>
              <a:gd name="connsiteX53" fmla="*/ 2159538 w 4203112"/>
              <a:gd name="connsiteY53" fmla="*/ 1105981 h 4174267"/>
              <a:gd name="connsiteX54" fmla="*/ 1056351 w 4203112"/>
              <a:gd name="connsiteY54" fmla="*/ 2308890 h 4174267"/>
              <a:gd name="connsiteX55" fmla="*/ 988524 w 4203112"/>
              <a:gd name="connsiteY55" fmla="*/ 2311823 h 4174267"/>
              <a:gd name="connsiteX56" fmla="*/ 847006 w 4203112"/>
              <a:gd name="connsiteY56" fmla="*/ 2182037 h 4174267"/>
              <a:gd name="connsiteX57" fmla="*/ 844073 w 4203112"/>
              <a:gd name="connsiteY57" fmla="*/ 2114210 h 4174267"/>
              <a:gd name="connsiteX58" fmla="*/ 608369 w 4203112"/>
              <a:gd name="connsiteY58" fmla="*/ 625682 h 4174267"/>
              <a:gd name="connsiteX59" fmla="*/ 1230346 w 4203112"/>
              <a:gd name="connsiteY59" fmla="*/ 529532 h 4174267"/>
              <a:gd name="connsiteX60" fmla="*/ 1407055 w 4203112"/>
              <a:gd name="connsiteY60" fmla="*/ 27135 h 4174267"/>
              <a:gd name="connsiteX61" fmla="*/ 1845112 w 4203112"/>
              <a:gd name="connsiteY61" fmla="*/ 151784 h 4174267"/>
              <a:gd name="connsiteX62" fmla="*/ 1869929 w 4203112"/>
              <a:gd name="connsiteY62" fmla="*/ 860901 h 4174267"/>
              <a:gd name="connsiteX63" fmla="*/ 830647 w 4203112"/>
              <a:gd name="connsiteY63" fmla="*/ 2022314 h 4174267"/>
              <a:gd name="connsiteX64" fmla="*/ 111882 w 4203112"/>
              <a:gd name="connsiteY64" fmla="*/ 2051285 h 4174267"/>
              <a:gd name="connsiteX65" fmla="*/ 509974 w 4203112"/>
              <a:gd name="connsiteY65" fmla="*/ 1345362 h 4174267"/>
              <a:gd name="connsiteX66" fmla="*/ 530788 w 4203112"/>
              <a:gd name="connsiteY66" fmla="*/ 729622 h 4174267"/>
              <a:gd name="connsiteX67" fmla="*/ 608369 w 4203112"/>
              <a:gd name="connsiteY67" fmla="*/ 625682 h 417426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7353 w 4183969"/>
              <a:gd name="connsiteY66" fmla="*/ 75378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2673 w 4183969"/>
              <a:gd name="connsiteY66" fmla="*/ 749490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685517 w 4177532"/>
              <a:gd name="connsiteY0" fmla="*/ 2541845 h 4193747"/>
              <a:gd name="connsiteX1" fmla="*/ 2744087 w 4177532"/>
              <a:gd name="connsiteY1" fmla="*/ 2502966 h 4193747"/>
              <a:gd name="connsiteX2" fmla="*/ 2862074 w 4177532"/>
              <a:gd name="connsiteY2" fmla="*/ 2537119 h 4193747"/>
              <a:gd name="connsiteX3" fmla="*/ 2917103 w 4177532"/>
              <a:gd name="connsiteY3" fmla="*/ 2724446 h 4193747"/>
              <a:gd name="connsiteX4" fmla="*/ 2909892 w 4177532"/>
              <a:gd name="connsiteY4" fmla="*/ 2747619 h 4193747"/>
              <a:gd name="connsiteX5" fmla="*/ 2685517 w 4177532"/>
              <a:gd name="connsiteY5" fmla="*/ 2541845 h 4193747"/>
              <a:gd name="connsiteX6" fmla="*/ 2145804 w 4177532"/>
              <a:gd name="connsiteY6" fmla="*/ 2288337 h 4193747"/>
              <a:gd name="connsiteX7" fmla="*/ 2347478 w 4177532"/>
              <a:gd name="connsiteY7" fmla="*/ 2473293 h 4193747"/>
              <a:gd name="connsiteX8" fmla="*/ 2345379 w 4177532"/>
              <a:gd name="connsiteY8" fmla="*/ 2473824 h 4193747"/>
              <a:gd name="connsiteX9" fmla="*/ 2188571 w 4177532"/>
              <a:gd name="connsiteY9" fmla="*/ 2428808 h 4193747"/>
              <a:gd name="connsiteX10" fmla="*/ 2187454 w 4177532"/>
              <a:gd name="connsiteY10" fmla="*/ 2430133 h 4193747"/>
              <a:gd name="connsiteX11" fmla="*/ 2145804 w 4177532"/>
              <a:gd name="connsiteY11" fmla="*/ 2288337 h 4193747"/>
              <a:gd name="connsiteX12" fmla="*/ 1893528 w 4177532"/>
              <a:gd name="connsiteY12" fmla="*/ 2056975 h 4193747"/>
              <a:gd name="connsiteX13" fmla="*/ 1951632 w 4177532"/>
              <a:gd name="connsiteY13" fmla="*/ 2110262 h 4193747"/>
              <a:gd name="connsiteX14" fmla="*/ 1900311 w 4177532"/>
              <a:gd name="connsiteY14" fmla="*/ 2217227 h 4193747"/>
              <a:gd name="connsiteX15" fmla="*/ 2027130 w 4177532"/>
              <a:gd name="connsiteY15" fmla="*/ 2620107 h 4193747"/>
              <a:gd name="connsiteX16" fmla="*/ 2375164 w 4177532"/>
              <a:gd name="connsiteY16" fmla="*/ 2722385 h 4193747"/>
              <a:gd name="connsiteX17" fmla="*/ 2547729 w 4177532"/>
              <a:gd name="connsiteY17" fmla="*/ 2656942 h 4193747"/>
              <a:gd name="connsiteX18" fmla="*/ 2778329 w 4177532"/>
              <a:gd name="connsiteY18" fmla="*/ 2868425 h 4193747"/>
              <a:gd name="connsiteX19" fmla="*/ 2585629 w 4177532"/>
              <a:gd name="connsiteY19" fmla="*/ 2817424 h 4193747"/>
              <a:gd name="connsiteX20" fmla="*/ 2393163 w 4177532"/>
              <a:gd name="connsiteY20" fmla="*/ 3008320 h 4193747"/>
              <a:gd name="connsiteX21" fmla="*/ 2851910 w 4177532"/>
              <a:gd name="connsiteY21" fmla="*/ 3129380 h 4193747"/>
              <a:gd name="connsiteX22" fmla="*/ 2990688 w 4177532"/>
              <a:gd name="connsiteY22" fmla="*/ 3063179 h 4193747"/>
              <a:gd name="connsiteX23" fmla="*/ 3049179 w 4177532"/>
              <a:gd name="connsiteY23" fmla="*/ 3116821 h 4193747"/>
              <a:gd name="connsiteX24" fmla="*/ 3169459 w 4177532"/>
              <a:gd name="connsiteY24" fmla="*/ 2985668 h 4193747"/>
              <a:gd name="connsiteX25" fmla="*/ 3115337 w 4177532"/>
              <a:gd name="connsiteY25" fmla="*/ 2936032 h 4193747"/>
              <a:gd name="connsiteX26" fmla="*/ 3180774 w 4177532"/>
              <a:gd name="connsiteY26" fmla="*/ 2787394 h 4193747"/>
              <a:gd name="connsiteX27" fmla="*/ 3048023 w 4177532"/>
              <a:gd name="connsiteY27" fmla="*/ 2340195 h 4193747"/>
              <a:gd name="connsiteX28" fmla="*/ 3048754 w 4177532"/>
              <a:gd name="connsiteY28" fmla="*/ 2339339 h 4193747"/>
              <a:gd name="connsiteX29" fmla="*/ 3043612 w 4177532"/>
              <a:gd name="connsiteY29" fmla="*/ 2335565 h 4193747"/>
              <a:gd name="connsiteX30" fmla="*/ 3041865 w 4177532"/>
              <a:gd name="connsiteY30" fmla="*/ 2333732 h 4193747"/>
              <a:gd name="connsiteX31" fmla="*/ 3041563 w 4177532"/>
              <a:gd name="connsiteY31" fmla="*/ 2334061 h 4193747"/>
              <a:gd name="connsiteX32" fmla="*/ 2703436 w 4177532"/>
              <a:gd name="connsiteY32" fmla="*/ 2247240 h 4193747"/>
              <a:gd name="connsiteX33" fmla="*/ 2496805 w 4177532"/>
              <a:gd name="connsiteY33" fmla="*/ 2368778 h 4193747"/>
              <a:gd name="connsiteX34" fmla="*/ 2258161 w 4177532"/>
              <a:gd name="connsiteY34" fmla="*/ 2149917 h 4193747"/>
              <a:gd name="connsiteX35" fmla="*/ 2272098 w 4177532"/>
              <a:gd name="connsiteY35" fmla="*/ 2143903 h 4193747"/>
              <a:gd name="connsiteX36" fmla="*/ 2445902 w 4177532"/>
              <a:gd name="connsiteY36" fmla="*/ 2189769 h 4193747"/>
              <a:gd name="connsiteX37" fmla="*/ 2619165 w 4177532"/>
              <a:gd name="connsiteY37" fmla="*/ 2017920 h 4193747"/>
              <a:gd name="connsiteX38" fmla="*/ 2206192 w 4177532"/>
              <a:gd name="connsiteY38" fmla="*/ 1908939 h 4193747"/>
              <a:gd name="connsiteX39" fmla="*/ 2069387 w 4177532"/>
              <a:gd name="connsiteY39" fmla="*/ 1976793 h 4193747"/>
              <a:gd name="connsiteX40" fmla="*/ 2013808 w 4177532"/>
              <a:gd name="connsiteY40" fmla="*/ 1925822 h 4193747"/>
              <a:gd name="connsiteX41" fmla="*/ 1893528 w 4177532"/>
              <a:gd name="connsiteY41" fmla="*/ 2056975 h 4193747"/>
              <a:gd name="connsiteX42" fmla="*/ 1053347 w 4177532"/>
              <a:gd name="connsiteY42" fmla="*/ 2399487 h 4193747"/>
              <a:gd name="connsiteX43" fmla="*/ 2233494 w 4177532"/>
              <a:gd name="connsiteY43" fmla="*/ 1121712 h 4193747"/>
              <a:gd name="connsiteX44" fmla="*/ 3804321 w 4177532"/>
              <a:gd name="connsiteY44" fmla="*/ 1410650 h 4193747"/>
              <a:gd name="connsiteX45" fmla="*/ 3423385 w 4177532"/>
              <a:gd name="connsiteY45" fmla="*/ 3334963 h 4193747"/>
              <a:gd name="connsiteX46" fmla="*/ 1418537 w 4177532"/>
              <a:gd name="connsiteY46" fmla="*/ 3862388 h 4193747"/>
              <a:gd name="connsiteX47" fmla="*/ 1415877 w 4177532"/>
              <a:gd name="connsiteY47" fmla="*/ 3858391 h 4193747"/>
              <a:gd name="connsiteX48" fmla="*/ 1053347 w 4177532"/>
              <a:gd name="connsiteY48" fmla="*/ 2399487 h 4193747"/>
              <a:gd name="connsiteX49" fmla="*/ 818493 w 4177532"/>
              <a:gd name="connsiteY49" fmla="*/ 2133690 h 4193747"/>
              <a:gd name="connsiteX50" fmla="*/ 1921679 w 4177532"/>
              <a:gd name="connsiteY50" fmla="*/ 930781 h 4193747"/>
              <a:gd name="connsiteX51" fmla="*/ 1989507 w 4177532"/>
              <a:gd name="connsiteY51" fmla="*/ 927848 h 4193747"/>
              <a:gd name="connsiteX52" fmla="*/ 2131025 w 4177532"/>
              <a:gd name="connsiteY52" fmla="*/ 1057633 h 4193747"/>
              <a:gd name="connsiteX53" fmla="*/ 2133958 w 4177532"/>
              <a:gd name="connsiteY53" fmla="*/ 1125461 h 4193747"/>
              <a:gd name="connsiteX54" fmla="*/ 1030771 w 4177532"/>
              <a:gd name="connsiteY54" fmla="*/ 2328370 h 4193747"/>
              <a:gd name="connsiteX55" fmla="*/ 962944 w 4177532"/>
              <a:gd name="connsiteY55" fmla="*/ 2331303 h 4193747"/>
              <a:gd name="connsiteX56" fmla="*/ 821426 w 4177532"/>
              <a:gd name="connsiteY56" fmla="*/ 2201517 h 4193747"/>
              <a:gd name="connsiteX57" fmla="*/ 818493 w 4177532"/>
              <a:gd name="connsiteY57" fmla="*/ 2133690 h 4193747"/>
              <a:gd name="connsiteX58" fmla="*/ 582789 w 4177532"/>
              <a:gd name="connsiteY58" fmla="*/ 645162 h 4193747"/>
              <a:gd name="connsiteX59" fmla="*/ 1204766 w 4177532"/>
              <a:gd name="connsiteY59" fmla="*/ 549012 h 4193747"/>
              <a:gd name="connsiteX60" fmla="*/ 1381475 w 4177532"/>
              <a:gd name="connsiteY60" fmla="*/ 46615 h 4193747"/>
              <a:gd name="connsiteX61" fmla="*/ 1819532 w 4177532"/>
              <a:gd name="connsiteY61" fmla="*/ 171264 h 4193747"/>
              <a:gd name="connsiteX62" fmla="*/ 1844349 w 4177532"/>
              <a:gd name="connsiteY62" fmla="*/ 880381 h 4193747"/>
              <a:gd name="connsiteX63" fmla="*/ 805067 w 4177532"/>
              <a:gd name="connsiteY63" fmla="*/ 2041794 h 4193747"/>
              <a:gd name="connsiteX64" fmla="*/ 86302 w 4177532"/>
              <a:gd name="connsiteY64" fmla="*/ 2070765 h 4193747"/>
              <a:gd name="connsiteX65" fmla="*/ 406751 w 4177532"/>
              <a:gd name="connsiteY65" fmla="*/ 1440109 h 4193747"/>
              <a:gd name="connsiteX66" fmla="*/ 582789 w 4177532"/>
              <a:gd name="connsiteY66" fmla="*/ 645162 h 4193747"/>
              <a:gd name="connsiteX0" fmla="*/ 2706143 w 4198158"/>
              <a:gd name="connsiteY0" fmla="*/ 2541845 h 4193747"/>
              <a:gd name="connsiteX1" fmla="*/ 2764713 w 4198158"/>
              <a:gd name="connsiteY1" fmla="*/ 2502966 h 4193747"/>
              <a:gd name="connsiteX2" fmla="*/ 2882700 w 4198158"/>
              <a:gd name="connsiteY2" fmla="*/ 2537119 h 4193747"/>
              <a:gd name="connsiteX3" fmla="*/ 2937729 w 4198158"/>
              <a:gd name="connsiteY3" fmla="*/ 2724446 h 4193747"/>
              <a:gd name="connsiteX4" fmla="*/ 2930518 w 4198158"/>
              <a:gd name="connsiteY4" fmla="*/ 2747619 h 4193747"/>
              <a:gd name="connsiteX5" fmla="*/ 2706143 w 4198158"/>
              <a:gd name="connsiteY5" fmla="*/ 2541845 h 4193747"/>
              <a:gd name="connsiteX6" fmla="*/ 2166430 w 4198158"/>
              <a:gd name="connsiteY6" fmla="*/ 2288337 h 4193747"/>
              <a:gd name="connsiteX7" fmla="*/ 2368104 w 4198158"/>
              <a:gd name="connsiteY7" fmla="*/ 2473293 h 4193747"/>
              <a:gd name="connsiteX8" fmla="*/ 2366005 w 4198158"/>
              <a:gd name="connsiteY8" fmla="*/ 2473824 h 4193747"/>
              <a:gd name="connsiteX9" fmla="*/ 2209197 w 4198158"/>
              <a:gd name="connsiteY9" fmla="*/ 2428808 h 4193747"/>
              <a:gd name="connsiteX10" fmla="*/ 2208080 w 4198158"/>
              <a:gd name="connsiteY10" fmla="*/ 2430133 h 4193747"/>
              <a:gd name="connsiteX11" fmla="*/ 2166430 w 4198158"/>
              <a:gd name="connsiteY11" fmla="*/ 2288337 h 4193747"/>
              <a:gd name="connsiteX12" fmla="*/ 1914154 w 4198158"/>
              <a:gd name="connsiteY12" fmla="*/ 2056975 h 4193747"/>
              <a:gd name="connsiteX13" fmla="*/ 1972258 w 4198158"/>
              <a:gd name="connsiteY13" fmla="*/ 2110262 h 4193747"/>
              <a:gd name="connsiteX14" fmla="*/ 1920937 w 4198158"/>
              <a:gd name="connsiteY14" fmla="*/ 2217227 h 4193747"/>
              <a:gd name="connsiteX15" fmla="*/ 2047756 w 4198158"/>
              <a:gd name="connsiteY15" fmla="*/ 2620107 h 4193747"/>
              <a:gd name="connsiteX16" fmla="*/ 2395790 w 4198158"/>
              <a:gd name="connsiteY16" fmla="*/ 2722385 h 4193747"/>
              <a:gd name="connsiteX17" fmla="*/ 2568355 w 4198158"/>
              <a:gd name="connsiteY17" fmla="*/ 2656942 h 4193747"/>
              <a:gd name="connsiteX18" fmla="*/ 2798955 w 4198158"/>
              <a:gd name="connsiteY18" fmla="*/ 2868425 h 4193747"/>
              <a:gd name="connsiteX19" fmla="*/ 2606255 w 4198158"/>
              <a:gd name="connsiteY19" fmla="*/ 2817424 h 4193747"/>
              <a:gd name="connsiteX20" fmla="*/ 2413789 w 4198158"/>
              <a:gd name="connsiteY20" fmla="*/ 3008320 h 4193747"/>
              <a:gd name="connsiteX21" fmla="*/ 2872536 w 4198158"/>
              <a:gd name="connsiteY21" fmla="*/ 3129380 h 4193747"/>
              <a:gd name="connsiteX22" fmla="*/ 3011314 w 4198158"/>
              <a:gd name="connsiteY22" fmla="*/ 3063179 h 4193747"/>
              <a:gd name="connsiteX23" fmla="*/ 3069805 w 4198158"/>
              <a:gd name="connsiteY23" fmla="*/ 3116821 h 4193747"/>
              <a:gd name="connsiteX24" fmla="*/ 3190085 w 4198158"/>
              <a:gd name="connsiteY24" fmla="*/ 2985668 h 4193747"/>
              <a:gd name="connsiteX25" fmla="*/ 3135963 w 4198158"/>
              <a:gd name="connsiteY25" fmla="*/ 2936032 h 4193747"/>
              <a:gd name="connsiteX26" fmla="*/ 3201400 w 4198158"/>
              <a:gd name="connsiteY26" fmla="*/ 2787394 h 4193747"/>
              <a:gd name="connsiteX27" fmla="*/ 3068649 w 4198158"/>
              <a:gd name="connsiteY27" fmla="*/ 2340195 h 4193747"/>
              <a:gd name="connsiteX28" fmla="*/ 3069380 w 4198158"/>
              <a:gd name="connsiteY28" fmla="*/ 2339339 h 4193747"/>
              <a:gd name="connsiteX29" fmla="*/ 3064238 w 4198158"/>
              <a:gd name="connsiteY29" fmla="*/ 2335565 h 4193747"/>
              <a:gd name="connsiteX30" fmla="*/ 3062491 w 4198158"/>
              <a:gd name="connsiteY30" fmla="*/ 2333732 h 4193747"/>
              <a:gd name="connsiteX31" fmla="*/ 3062189 w 4198158"/>
              <a:gd name="connsiteY31" fmla="*/ 2334061 h 4193747"/>
              <a:gd name="connsiteX32" fmla="*/ 2724062 w 4198158"/>
              <a:gd name="connsiteY32" fmla="*/ 2247240 h 4193747"/>
              <a:gd name="connsiteX33" fmla="*/ 2517431 w 4198158"/>
              <a:gd name="connsiteY33" fmla="*/ 2368778 h 4193747"/>
              <a:gd name="connsiteX34" fmla="*/ 2278787 w 4198158"/>
              <a:gd name="connsiteY34" fmla="*/ 2149917 h 4193747"/>
              <a:gd name="connsiteX35" fmla="*/ 2292724 w 4198158"/>
              <a:gd name="connsiteY35" fmla="*/ 2143903 h 4193747"/>
              <a:gd name="connsiteX36" fmla="*/ 2466528 w 4198158"/>
              <a:gd name="connsiteY36" fmla="*/ 2189769 h 4193747"/>
              <a:gd name="connsiteX37" fmla="*/ 2639791 w 4198158"/>
              <a:gd name="connsiteY37" fmla="*/ 2017920 h 4193747"/>
              <a:gd name="connsiteX38" fmla="*/ 2226818 w 4198158"/>
              <a:gd name="connsiteY38" fmla="*/ 1908939 h 4193747"/>
              <a:gd name="connsiteX39" fmla="*/ 2090013 w 4198158"/>
              <a:gd name="connsiteY39" fmla="*/ 1976793 h 4193747"/>
              <a:gd name="connsiteX40" fmla="*/ 2034434 w 4198158"/>
              <a:gd name="connsiteY40" fmla="*/ 1925822 h 4193747"/>
              <a:gd name="connsiteX41" fmla="*/ 1914154 w 4198158"/>
              <a:gd name="connsiteY41" fmla="*/ 2056975 h 4193747"/>
              <a:gd name="connsiteX42" fmla="*/ 1073973 w 4198158"/>
              <a:gd name="connsiteY42" fmla="*/ 2399487 h 4193747"/>
              <a:gd name="connsiteX43" fmla="*/ 2254120 w 4198158"/>
              <a:gd name="connsiteY43" fmla="*/ 1121712 h 4193747"/>
              <a:gd name="connsiteX44" fmla="*/ 3824947 w 4198158"/>
              <a:gd name="connsiteY44" fmla="*/ 1410650 h 4193747"/>
              <a:gd name="connsiteX45" fmla="*/ 3444011 w 4198158"/>
              <a:gd name="connsiteY45" fmla="*/ 3334963 h 4193747"/>
              <a:gd name="connsiteX46" fmla="*/ 1439163 w 4198158"/>
              <a:gd name="connsiteY46" fmla="*/ 3862388 h 4193747"/>
              <a:gd name="connsiteX47" fmla="*/ 1436503 w 4198158"/>
              <a:gd name="connsiteY47" fmla="*/ 3858391 h 4193747"/>
              <a:gd name="connsiteX48" fmla="*/ 1073973 w 4198158"/>
              <a:gd name="connsiteY48" fmla="*/ 2399487 h 4193747"/>
              <a:gd name="connsiteX49" fmla="*/ 839119 w 4198158"/>
              <a:gd name="connsiteY49" fmla="*/ 2133690 h 4193747"/>
              <a:gd name="connsiteX50" fmla="*/ 1942305 w 4198158"/>
              <a:gd name="connsiteY50" fmla="*/ 930781 h 4193747"/>
              <a:gd name="connsiteX51" fmla="*/ 2010133 w 4198158"/>
              <a:gd name="connsiteY51" fmla="*/ 927848 h 4193747"/>
              <a:gd name="connsiteX52" fmla="*/ 2151651 w 4198158"/>
              <a:gd name="connsiteY52" fmla="*/ 1057633 h 4193747"/>
              <a:gd name="connsiteX53" fmla="*/ 2154584 w 4198158"/>
              <a:gd name="connsiteY53" fmla="*/ 1125461 h 4193747"/>
              <a:gd name="connsiteX54" fmla="*/ 1051397 w 4198158"/>
              <a:gd name="connsiteY54" fmla="*/ 2328370 h 4193747"/>
              <a:gd name="connsiteX55" fmla="*/ 983570 w 4198158"/>
              <a:gd name="connsiteY55" fmla="*/ 2331303 h 4193747"/>
              <a:gd name="connsiteX56" fmla="*/ 842052 w 4198158"/>
              <a:gd name="connsiteY56" fmla="*/ 2201517 h 4193747"/>
              <a:gd name="connsiteX57" fmla="*/ 839119 w 4198158"/>
              <a:gd name="connsiteY57" fmla="*/ 2133690 h 4193747"/>
              <a:gd name="connsiteX58" fmla="*/ 603415 w 4198158"/>
              <a:gd name="connsiteY58" fmla="*/ 645162 h 4193747"/>
              <a:gd name="connsiteX59" fmla="*/ 1225392 w 4198158"/>
              <a:gd name="connsiteY59" fmla="*/ 549012 h 4193747"/>
              <a:gd name="connsiteX60" fmla="*/ 1402101 w 4198158"/>
              <a:gd name="connsiteY60" fmla="*/ 46615 h 4193747"/>
              <a:gd name="connsiteX61" fmla="*/ 1840158 w 4198158"/>
              <a:gd name="connsiteY61" fmla="*/ 171264 h 4193747"/>
              <a:gd name="connsiteX62" fmla="*/ 1864975 w 4198158"/>
              <a:gd name="connsiteY62" fmla="*/ 880381 h 4193747"/>
              <a:gd name="connsiteX63" fmla="*/ 825693 w 4198158"/>
              <a:gd name="connsiteY63" fmla="*/ 2041794 h 4193747"/>
              <a:gd name="connsiteX64" fmla="*/ 106928 w 4198158"/>
              <a:gd name="connsiteY64" fmla="*/ 2070765 h 4193747"/>
              <a:gd name="connsiteX65" fmla="*/ 427377 w 4198158"/>
              <a:gd name="connsiteY65" fmla="*/ 1440109 h 4193747"/>
              <a:gd name="connsiteX66" fmla="*/ 603415 w 4198158"/>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498676 h 4150578"/>
              <a:gd name="connsiteX1" fmla="*/ 2785542 w 4218987"/>
              <a:gd name="connsiteY1" fmla="*/ 2459797 h 4150578"/>
              <a:gd name="connsiteX2" fmla="*/ 2903529 w 4218987"/>
              <a:gd name="connsiteY2" fmla="*/ 2493950 h 4150578"/>
              <a:gd name="connsiteX3" fmla="*/ 2958558 w 4218987"/>
              <a:gd name="connsiteY3" fmla="*/ 2681277 h 4150578"/>
              <a:gd name="connsiteX4" fmla="*/ 2951347 w 4218987"/>
              <a:gd name="connsiteY4" fmla="*/ 2704450 h 4150578"/>
              <a:gd name="connsiteX5" fmla="*/ 2726972 w 4218987"/>
              <a:gd name="connsiteY5" fmla="*/ 2498676 h 4150578"/>
              <a:gd name="connsiteX6" fmla="*/ 2187259 w 4218987"/>
              <a:gd name="connsiteY6" fmla="*/ 2245168 h 4150578"/>
              <a:gd name="connsiteX7" fmla="*/ 2388933 w 4218987"/>
              <a:gd name="connsiteY7" fmla="*/ 2430124 h 4150578"/>
              <a:gd name="connsiteX8" fmla="*/ 2386834 w 4218987"/>
              <a:gd name="connsiteY8" fmla="*/ 2430655 h 4150578"/>
              <a:gd name="connsiteX9" fmla="*/ 2230026 w 4218987"/>
              <a:gd name="connsiteY9" fmla="*/ 2385639 h 4150578"/>
              <a:gd name="connsiteX10" fmla="*/ 2228909 w 4218987"/>
              <a:gd name="connsiteY10" fmla="*/ 2386964 h 4150578"/>
              <a:gd name="connsiteX11" fmla="*/ 2187259 w 4218987"/>
              <a:gd name="connsiteY11" fmla="*/ 2245168 h 4150578"/>
              <a:gd name="connsiteX12" fmla="*/ 1934983 w 4218987"/>
              <a:gd name="connsiteY12" fmla="*/ 2013806 h 4150578"/>
              <a:gd name="connsiteX13" fmla="*/ 1993087 w 4218987"/>
              <a:gd name="connsiteY13" fmla="*/ 2067093 h 4150578"/>
              <a:gd name="connsiteX14" fmla="*/ 1941766 w 4218987"/>
              <a:gd name="connsiteY14" fmla="*/ 2174058 h 4150578"/>
              <a:gd name="connsiteX15" fmla="*/ 2068585 w 4218987"/>
              <a:gd name="connsiteY15" fmla="*/ 2576938 h 4150578"/>
              <a:gd name="connsiteX16" fmla="*/ 2416619 w 4218987"/>
              <a:gd name="connsiteY16" fmla="*/ 2679216 h 4150578"/>
              <a:gd name="connsiteX17" fmla="*/ 2589184 w 4218987"/>
              <a:gd name="connsiteY17" fmla="*/ 2613773 h 4150578"/>
              <a:gd name="connsiteX18" fmla="*/ 2819784 w 4218987"/>
              <a:gd name="connsiteY18" fmla="*/ 2825256 h 4150578"/>
              <a:gd name="connsiteX19" fmla="*/ 2627084 w 4218987"/>
              <a:gd name="connsiteY19" fmla="*/ 2774255 h 4150578"/>
              <a:gd name="connsiteX20" fmla="*/ 2434618 w 4218987"/>
              <a:gd name="connsiteY20" fmla="*/ 2965151 h 4150578"/>
              <a:gd name="connsiteX21" fmla="*/ 2893365 w 4218987"/>
              <a:gd name="connsiteY21" fmla="*/ 3086211 h 4150578"/>
              <a:gd name="connsiteX22" fmla="*/ 3032143 w 4218987"/>
              <a:gd name="connsiteY22" fmla="*/ 3020010 h 4150578"/>
              <a:gd name="connsiteX23" fmla="*/ 3090634 w 4218987"/>
              <a:gd name="connsiteY23" fmla="*/ 3073652 h 4150578"/>
              <a:gd name="connsiteX24" fmla="*/ 3210914 w 4218987"/>
              <a:gd name="connsiteY24" fmla="*/ 2942499 h 4150578"/>
              <a:gd name="connsiteX25" fmla="*/ 3156792 w 4218987"/>
              <a:gd name="connsiteY25" fmla="*/ 2892863 h 4150578"/>
              <a:gd name="connsiteX26" fmla="*/ 3222229 w 4218987"/>
              <a:gd name="connsiteY26" fmla="*/ 2744225 h 4150578"/>
              <a:gd name="connsiteX27" fmla="*/ 3089478 w 4218987"/>
              <a:gd name="connsiteY27" fmla="*/ 2297026 h 4150578"/>
              <a:gd name="connsiteX28" fmla="*/ 3090209 w 4218987"/>
              <a:gd name="connsiteY28" fmla="*/ 2296170 h 4150578"/>
              <a:gd name="connsiteX29" fmla="*/ 3085067 w 4218987"/>
              <a:gd name="connsiteY29" fmla="*/ 2292396 h 4150578"/>
              <a:gd name="connsiteX30" fmla="*/ 3083320 w 4218987"/>
              <a:gd name="connsiteY30" fmla="*/ 2290563 h 4150578"/>
              <a:gd name="connsiteX31" fmla="*/ 3083018 w 4218987"/>
              <a:gd name="connsiteY31" fmla="*/ 2290892 h 4150578"/>
              <a:gd name="connsiteX32" fmla="*/ 2744891 w 4218987"/>
              <a:gd name="connsiteY32" fmla="*/ 2204071 h 4150578"/>
              <a:gd name="connsiteX33" fmla="*/ 2538260 w 4218987"/>
              <a:gd name="connsiteY33" fmla="*/ 2325609 h 4150578"/>
              <a:gd name="connsiteX34" fmla="*/ 2299616 w 4218987"/>
              <a:gd name="connsiteY34" fmla="*/ 2106748 h 4150578"/>
              <a:gd name="connsiteX35" fmla="*/ 2313553 w 4218987"/>
              <a:gd name="connsiteY35" fmla="*/ 2100734 h 4150578"/>
              <a:gd name="connsiteX36" fmla="*/ 2487357 w 4218987"/>
              <a:gd name="connsiteY36" fmla="*/ 2146600 h 4150578"/>
              <a:gd name="connsiteX37" fmla="*/ 2660620 w 4218987"/>
              <a:gd name="connsiteY37" fmla="*/ 1974751 h 4150578"/>
              <a:gd name="connsiteX38" fmla="*/ 2247647 w 4218987"/>
              <a:gd name="connsiteY38" fmla="*/ 1865770 h 4150578"/>
              <a:gd name="connsiteX39" fmla="*/ 2110842 w 4218987"/>
              <a:gd name="connsiteY39" fmla="*/ 1933624 h 4150578"/>
              <a:gd name="connsiteX40" fmla="*/ 2055263 w 4218987"/>
              <a:gd name="connsiteY40" fmla="*/ 1882653 h 4150578"/>
              <a:gd name="connsiteX41" fmla="*/ 1934983 w 4218987"/>
              <a:gd name="connsiteY41" fmla="*/ 2013806 h 4150578"/>
              <a:gd name="connsiteX42" fmla="*/ 1094802 w 4218987"/>
              <a:gd name="connsiteY42" fmla="*/ 2356318 h 4150578"/>
              <a:gd name="connsiteX43" fmla="*/ 2274949 w 4218987"/>
              <a:gd name="connsiteY43" fmla="*/ 1078543 h 4150578"/>
              <a:gd name="connsiteX44" fmla="*/ 3845776 w 4218987"/>
              <a:gd name="connsiteY44" fmla="*/ 1367481 h 4150578"/>
              <a:gd name="connsiteX45" fmla="*/ 3464840 w 4218987"/>
              <a:gd name="connsiteY45" fmla="*/ 3291794 h 4150578"/>
              <a:gd name="connsiteX46" fmla="*/ 1459992 w 4218987"/>
              <a:gd name="connsiteY46" fmla="*/ 3819219 h 4150578"/>
              <a:gd name="connsiteX47" fmla="*/ 1457332 w 4218987"/>
              <a:gd name="connsiteY47" fmla="*/ 3815222 h 4150578"/>
              <a:gd name="connsiteX48" fmla="*/ 1094802 w 4218987"/>
              <a:gd name="connsiteY48" fmla="*/ 2356318 h 4150578"/>
              <a:gd name="connsiteX49" fmla="*/ 859948 w 4218987"/>
              <a:gd name="connsiteY49" fmla="*/ 2090521 h 4150578"/>
              <a:gd name="connsiteX50" fmla="*/ 1963134 w 4218987"/>
              <a:gd name="connsiteY50" fmla="*/ 887612 h 4150578"/>
              <a:gd name="connsiteX51" fmla="*/ 2030962 w 4218987"/>
              <a:gd name="connsiteY51" fmla="*/ 884679 h 4150578"/>
              <a:gd name="connsiteX52" fmla="*/ 2172480 w 4218987"/>
              <a:gd name="connsiteY52" fmla="*/ 1014464 h 4150578"/>
              <a:gd name="connsiteX53" fmla="*/ 2175413 w 4218987"/>
              <a:gd name="connsiteY53" fmla="*/ 1082292 h 4150578"/>
              <a:gd name="connsiteX54" fmla="*/ 1072226 w 4218987"/>
              <a:gd name="connsiteY54" fmla="*/ 2285201 h 4150578"/>
              <a:gd name="connsiteX55" fmla="*/ 1004399 w 4218987"/>
              <a:gd name="connsiteY55" fmla="*/ 2288134 h 4150578"/>
              <a:gd name="connsiteX56" fmla="*/ 862881 w 4218987"/>
              <a:gd name="connsiteY56" fmla="*/ 2158348 h 4150578"/>
              <a:gd name="connsiteX57" fmla="*/ 859948 w 4218987"/>
              <a:gd name="connsiteY57" fmla="*/ 2090521 h 4150578"/>
              <a:gd name="connsiteX58" fmla="*/ 624244 w 4218987"/>
              <a:gd name="connsiteY58" fmla="*/ 601993 h 4150578"/>
              <a:gd name="connsiteX59" fmla="*/ 1246221 w 4218987"/>
              <a:gd name="connsiteY59" fmla="*/ 505843 h 4150578"/>
              <a:gd name="connsiteX60" fmla="*/ 1422930 w 4218987"/>
              <a:gd name="connsiteY60" fmla="*/ 3446 h 4150578"/>
              <a:gd name="connsiteX61" fmla="*/ 1885804 w 4218987"/>
              <a:gd name="connsiteY61" fmla="*/ 837212 h 4150578"/>
              <a:gd name="connsiteX62" fmla="*/ 846522 w 4218987"/>
              <a:gd name="connsiteY62" fmla="*/ 1998625 h 4150578"/>
              <a:gd name="connsiteX63" fmla="*/ 127757 w 4218987"/>
              <a:gd name="connsiteY63" fmla="*/ 2027596 h 4150578"/>
              <a:gd name="connsiteX64" fmla="*/ 448206 w 4218987"/>
              <a:gd name="connsiteY64" fmla="*/ 1396940 h 4150578"/>
              <a:gd name="connsiteX65" fmla="*/ 624244 w 4218987"/>
              <a:gd name="connsiteY65" fmla="*/ 601993 h 4150578"/>
              <a:gd name="connsiteX0" fmla="*/ 2726972 w 4218987"/>
              <a:gd name="connsiteY0" fmla="*/ 2657094 h 4308996"/>
              <a:gd name="connsiteX1" fmla="*/ 2785542 w 4218987"/>
              <a:gd name="connsiteY1" fmla="*/ 2618215 h 4308996"/>
              <a:gd name="connsiteX2" fmla="*/ 2903529 w 4218987"/>
              <a:gd name="connsiteY2" fmla="*/ 2652368 h 4308996"/>
              <a:gd name="connsiteX3" fmla="*/ 2958558 w 4218987"/>
              <a:gd name="connsiteY3" fmla="*/ 2839695 h 4308996"/>
              <a:gd name="connsiteX4" fmla="*/ 2951347 w 4218987"/>
              <a:gd name="connsiteY4" fmla="*/ 2862868 h 4308996"/>
              <a:gd name="connsiteX5" fmla="*/ 2726972 w 4218987"/>
              <a:gd name="connsiteY5" fmla="*/ 2657094 h 4308996"/>
              <a:gd name="connsiteX6" fmla="*/ 2187259 w 4218987"/>
              <a:gd name="connsiteY6" fmla="*/ 2403586 h 4308996"/>
              <a:gd name="connsiteX7" fmla="*/ 2388933 w 4218987"/>
              <a:gd name="connsiteY7" fmla="*/ 2588542 h 4308996"/>
              <a:gd name="connsiteX8" fmla="*/ 2386834 w 4218987"/>
              <a:gd name="connsiteY8" fmla="*/ 2589073 h 4308996"/>
              <a:gd name="connsiteX9" fmla="*/ 2230026 w 4218987"/>
              <a:gd name="connsiteY9" fmla="*/ 2544057 h 4308996"/>
              <a:gd name="connsiteX10" fmla="*/ 2228909 w 4218987"/>
              <a:gd name="connsiteY10" fmla="*/ 2545382 h 4308996"/>
              <a:gd name="connsiteX11" fmla="*/ 2187259 w 4218987"/>
              <a:gd name="connsiteY11" fmla="*/ 2403586 h 4308996"/>
              <a:gd name="connsiteX12" fmla="*/ 1934983 w 4218987"/>
              <a:gd name="connsiteY12" fmla="*/ 2172224 h 4308996"/>
              <a:gd name="connsiteX13" fmla="*/ 1993087 w 4218987"/>
              <a:gd name="connsiteY13" fmla="*/ 2225511 h 4308996"/>
              <a:gd name="connsiteX14" fmla="*/ 1941766 w 4218987"/>
              <a:gd name="connsiteY14" fmla="*/ 2332476 h 4308996"/>
              <a:gd name="connsiteX15" fmla="*/ 2068585 w 4218987"/>
              <a:gd name="connsiteY15" fmla="*/ 2735356 h 4308996"/>
              <a:gd name="connsiteX16" fmla="*/ 2416619 w 4218987"/>
              <a:gd name="connsiteY16" fmla="*/ 2837634 h 4308996"/>
              <a:gd name="connsiteX17" fmla="*/ 2589184 w 4218987"/>
              <a:gd name="connsiteY17" fmla="*/ 2772191 h 4308996"/>
              <a:gd name="connsiteX18" fmla="*/ 2819784 w 4218987"/>
              <a:gd name="connsiteY18" fmla="*/ 2983674 h 4308996"/>
              <a:gd name="connsiteX19" fmla="*/ 2627084 w 4218987"/>
              <a:gd name="connsiteY19" fmla="*/ 2932673 h 4308996"/>
              <a:gd name="connsiteX20" fmla="*/ 2434618 w 4218987"/>
              <a:gd name="connsiteY20" fmla="*/ 3123569 h 4308996"/>
              <a:gd name="connsiteX21" fmla="*/ 2893365 w 4218987"/>
              <a:gd name="connsiteY21" fmla="*/ 3244629 h 4308996"/>
              <a:gd name="connsiteX22" fmla="*/ 3032143 w 4218987"/>
              <a:gd name="connsiteY22" fmla="*/ 3178428 h 4308996"/>
              <a:gd name="connsiteX23" fmla="*/ 3090634 w 4218987"/>
              <a:gd name="connsiteY23" fmla="*/ 3232070 h 4308996"/>
              <a:gd name="connsiteX24" fmla="*/ 3210914 w 4218987"/>
              <a:gd name="connsiteY24" fmla="*/ 3100917 h 4308996"/>
              <a:gd name="connsiteX25" fmla="*/ 3156792 w 4218987"/>
              <a:gd name="connsiteY25" fmla="*/ 3051281 h 4308996"/>
              <a:gd name="connsiteX26" fmla="*/ 3222229 w 4218987"/>
              <a:gd name="connsiteY26" fmla="*/ 2902643 h 4308996"/>
              <a:gd name="connsiteX27" fmla="*/ 3089478 w 4218987"/>
              <a:gd name="connsiteY27" fmla="*/ 2455444 h 4308996"/>
              <a:gd name="connsiteX28" fmla="*/ 3090209 w 4218987"/>
              <a:gd name="connsiteY28" fmla="*/ 2454588 h 4308996"/>
              <a:gd name="connsiteX29" fmla="*/ 3085067 w 4218987"/>
              <a:gd name="connsiteY29" fmla="*/ 2450814 h 4308996"/>
              <a:gd name="connsiteX30" fmla="*/ 3083320 w 4218987"/>
              <a:gd name="connsiteY30" fmla="*/ 2448981 h 4308996"/>
              <a:gd name="connsiteX31" fmla="*/ 3083018 w 4218987"/>
              <a:gd name="connsiteY31" fmla="*/ 2449310 h 4308996"/>
              <a:gd name="connsiteX32" fmla="*/ 2744891 w 4218987"/>
              <a:gd name="connsiteY32" fmla="*/ 2362489 h 4308996"/>
              <a:gd name="connsiteX33" fmla="*/ 2538260 w 4218987"/>
              <a:gd name="connsiteY33" fmla="*/ 2484027 h 4308996"/>
              <a:gd name="connsiteX34" fmla="*/ 2299616 w 4218987"/>
              <a:gd name="connsiteY34" fmla="*/ 2265166 h 4308996"/>
              <a:gd name="connsiteX35" fmla="*/ 2313553 w 4218987"/>
              <a:gd name="connsiteY35" fmla="*/ 2259152 h 4308996"/>
              <a:gd name="connsiteX36" fmla="*/ 2487357 w 4218987"/>
              <a:gd name="connsiteY36" fmla="*/ 2305018 h 4308996"/>
              <a:gd name="connsiteX37" fmla="*/ 2660620 w 4218987"/>
              <a:gd name="connsiteY37" fmla="*/ 2133169 h 4308996"/>
              <a:gd name="connsiteX38" fmla="*/ 2247647 w 4218987"/>
              <a:gd name="connsiteY38" fmla="*/ 2024188 h 4308996"/>
              <a:gd name="connsiteX39" fmla="*/ 2110842 w 4218987"/>
              <a:gd name="connsiteY39" fmla="*/ 2092042 h 4308996"/>
              <a:gd name="connsiteX40" fmla="*/ 2055263 w 4218987"/>
              <a:gd name="connsiteY40" fmla="*/ 2041071 h 4308996"/>
              <a:gd name="connsiteX41" fmla="*/ 1934983 w 4218987"/>
              <a:gd name="connsiteY41" fmla="*/ 2172224 h 4308996"/>
              <a:gd name="connsiteX42" fmla="*/ 1094802 w 4218987"/>
              <a:gd name="connsiteY42" fmla="*/ 2514736 h 4308996"/>
              <a:gd name="connsiteX43" fmla="*/ 2274949 w 4218987"/>
              <a:gd name="connsiteY43" fmla="*/ 1236961 h 4308996"/>
              <a:gd name="connsiteX44" fmla="*/ 3845776 w 4218987"/>
              <a:gd name="connsiteY44" fmla="*/ 1525899 h 4308996"/>
              <a:gd name="connsiteX45" fmla="*/ 3464840 w 4218987"/>
              <a:gd name="connsiteY45" fmla="*/ 3450212 h 4308996"/>
              <a:gd name="connsiteX46" fmla="*/ 1459992 w 4218987"/>
              <a:gd name="connsiteY46" fmla="*/ 3977637 h 4308996"/>
              <a:gd name="connsiteX47" fmla="*/ 1457332 w 4218987"/>
              <a:gd name="connsiteY47" fmla="*/ 3973640 h 4308996"/>
              <a:gd name="connsiteX48" fmla="*/ 1094802 w 4218987"/>
              <a:gd name="connsiteY48" fmla="*/ 2514736 h 4308996"/>
              <a:gd name="connsiteX49" fmla="*/ 859948 w 4218987"/>
              <a:gd name="connsiteY49" fmla="*/ 2248939 h 4308996"/>
              <a:gd name="connsiteX50" fmla="*/ 1963134 w 4218987"/>
              <a:gd name="connsiteY50" fmla="*/ 1046030 h 4308996"/>
              <a:gd name="connsiteX51" fmla="*/ 2030962 w 4218987"/>
              <a:gd name="connsiteY51" fmla="*/ 1043097 h 4308996"/>
              <a:gd name="connsiteX52" fmla="*/ 2172480 w 4218987"/>
              <a:gd name="connsiteY52" fmla="*/ 1172882 h 4308996"/>
              <a:gd name="connsiteX53" fmla="*/ 2175413 w 4218987"/>
              <a:gd name="connsiteY53" fmla="*/ 1240710 h 4308996"/>
              <a:gd name="connsiteX54" fmla="*/ 1072226 w 4218987"/>
              <a:gd name="connsiteY54" fmla="*/ 2443619 h 4308996"/>
              <a:gd name="connsiteX55" fmla="*/ 1004399 w 4218987"/>
              <a:gd name="connsiteY55" fmla="*/ 2446552 h 4308996"/>
              <a:gd name="connsiteX56" fmla="*/ 862881 w 4218987"/>
              <a:gd name="connsiteY56" fmla="*/ 2316766 h 4308996"/>
              <a:gd name="connsiteX57" fmla="*/ 859948 w 4218987"/>
              <a:gd name="connsiteY57" fmla="*/ 2248939 h 4308996"/>
              <a:gd name="connsiteX58" fmla="*/ 624244 w 4218987"/>
              <a:gd name="connsiteY58" fmla="*/ 760411 h 4308996"/>
              <a:gd name="connsiteX59" fmla="*/ 1246221 w 4218987"/>
              <a:gd name="connsiteY59" fmla="*/ 664261 h 4308996"/>
              <a:gd name="connsiteX60" fmla="*/ 1422930 w 4218987"/>
              <a:gd name="connsiteY60" fmla="*/ 161864 h 4308996"/>
              <a:gd name="connsiteX61" fmla="*/ 1885804 w 4218987"/>
              <a:gd name="connsiteY61" fmla="*/ 995630 h 4308996"/>
              <a:gd name="connsiteX62" fmla="*/ 846522 w 4218987"/>
              <a:gd name="connsiteY62" fmla="*/ 2157043 h 4308996"/>
              <a:gd name="connsiteX63" fmla="*/ 127757 w 4218987"/>
              <a:gd name="connsiteY63" fmla="*/ 2186014 h 4308996"/>
              <a:gd name="connsiteX64" fmla="*/ 448206 w 4218987"/>
              <a:gd name="connsiteY64" fmla="*/ 1555358 h 4308996"/>
              <a:gd name="connsiteX65" fmla="*/ 624244 w 4218987"/>
              <a:gd name="connsiteY65" fmla="*/ 760411 h 4308996"/>
              <a:gd name="connsiteX0" fmla="*/ 2726972 w 4218987"/>
              <a:gd name="connsiteY0" fmla="*/ 2714720 h 4366622"/>
              <a:gd name="connsiteX1" fmla="*/ 2785542 w 4218987"/>
              <a:gd name="connsiteY1" fmla="*/ 2675841 h 4366622"/>
              <a:gd name="connsiteX2" fmla="*/ 2903529 w 4218987"/>
              <a:gd name="connsiteY2" fmla="*/ 2709994 h 4366622"/>
              <a:gd name="connsiteX3" fmla="*/ 2958558 w 4218987"/>
              <a:gd name="connsiteY3" fmla="*/ 2897321 h 4366622"/>
              <a:gd name="connsiteX4" fmla="*/ 2951347 w 4218987"/>
              <a:gd name="connsiteY4" fmla="*/ 2920494 h 4366622"/>
              <a:gd name="connsiteX5" fmla="*/ 2726972 w 4218987"/>
              <a:gd name="connsiteY5" fmla="*/ 2714720 h 4366622"/>
              <a:gd name="connsiteX6" fmla="*/ 2187259 w 4218987"/>
              <a:gd name="connsiteY6" fmla="*/ 2461212 h 4366622"/>
              <a:gd name="connsiteX7" fmla="*/ 2388933 w 4218987"/>
              <a:gd name="connsiteY7" fmla="*/ 2646168 h 4366622"/>
              <a:gd name="connsiteX8" fmla="*/ 2386834 w 4218987"/>
              <a:gd name="connsiteY8" fmla="*/ 2646699 h 4366622"/>
              <a:gd name="connsiteX9" fmla="*/ 2230026 w 4218987"/>
              <a:gd name="connsiteY9" fmla="*/ 2601683 h 4366622"/>
              <a:gd name="connsiteX10" fmla="*/ 2228909 w 4218987"/>
              <a:gd name="connsiteY10" fmla="*/ 2603008 h 4366622"/>
              <a:gd name="connsiteX11" fmla="*/ 2187259 w 4218987"/>
              <a:gd name="connsiteY11" fmla="*/ 2461212 h 4366622"/>
              <a:gd name="connsiteX12" fmla="*/ 1934983 w 4218987"/>
              <a:gd name="connsiteY12" fmla="*/ 2229850 h 4366622"/>
              <a:gd name="connsiteX13" fmla="*/ 1993087 w 4218987"/>
              <a:gd name="connsiteY13" fmla="*/ 2283137 h 4366622"/>
              <a:gd name="connsiteX14" fmla="*/ 1941766 w 4218987"/>
              <a:gd name="connsiteY14" fmla="*/ 2390102 h 4366622"/>
              <a:gd name="connsiteX15" fmla="*/ 2068585 w 4218987"/>
              <a:gd name="connsiteY15" fmla="*/ 2792982 h 4366622"/>
              <a:gd name="connsiteX16" fmla="*/ 2416619 w 4218987"/>
              <a:gd name="connsiteY16" fmla="*/ 2895260 h 4366622"/>
              <a:gd name="connsiteX17" fmla="*/ 2589184 w 4218987"/>
              <a:gd name="connsiteY17" fmla="*/ 2829817 h 4366622"/>
              <a:gd name="connsiteX18" fmla="*/ 2819784 w 4218987"/>
              <a:gd name="connsiteY18" fmla="*/ 3041300 h 4366622"/>
              <a:gd name="connsiteX19" fmla="*/ 2627084 w 4218987"/>
              <a:gd name="connsiteY19" fmla="*/ 2990299 h 4366622"/>
              <a:gd name="connsiteX20" fmla="*/ 2434618 w 4218987"/>
              <a:gd name="connsiteY20" fmla="*/ 3181195 h 4366622"/>
              <a:gd name="connsiteX21" fmla="*/ 2893365 w 4218987"/>
              <a:gd name="connsiteY21" fmla="*/ 3302255 h 4366622"/>
              <a:gd name="connsiteX22" fmla="*/ 3032143 w 4218987"/>
              <a:gd name="connsiteY22" fmla="*/ 3236054 h 4366622"/>
              <a:gd name="connsiteX23" fmla="*/ 3090634 w 4218987"/>
              <a:gd name="connsiteY23" fmla="*/ 3289696 h 4366622"/>
              <a:gd name="connsiteX24" fmla="*/ 3210914 w 4218987"/>
              <a:gd name="connsiteY24" fmla="*/ 3158543 h 4366622"/>
              <a:gd name="connsiteX25" fmla="*/ 3156792 w 4218987"/>
              <a:gd name="connsiteY25" fmla="*/ 3108907 h 4366622"/>
              <a:gd name="connsiteX26" fmla="*/ 3222229 w 4218987"/>
              <a:gd name="connsiteY26" fmla="*/ 2960269 h 4366622"/>
              <a:gd name="connsiteX27" fmla="*/ 3089478 w 4218987"/>
              <a:gd name="connsiteY27" fmla="*/ 2513070 h 4366622"/>
              <a:gd name="connsiteX28" fmla="*/ 3090209 w 4218987"/>
              <a:gd name="connsiteY28" fmla="*/ 2512214 h 4366622"/>
              <a:gd name="connsiteX29" fmla="*/ 3085067 w 4218987"/>
              <a:gd name="connsiteY29" fmla="*/ 2508440 h 4366622"/>
              <a:gd name="connsiteX30" fmla="*/ 3083320 w 4218987"/>
              <a:gd name="connsiteY30" fmla="*/ 2506607 h 4366622"/>
              <a:gd name="connsiteX31" fmla="*/ 3083018 w 4218987"/>
              <a:gd name="connsiteY31" fmla="*/ 2506936 h 4366622"/>
              <a:gd name="connsiteX32" fmla="*/ 2744891 w 4218987"/>
              <a:gd name="connsiteY32" fmla="*/ 2420115 h 4366622"/>
              <a:gd name="connsiteX33" fmla="*/ 2538260 w 4218987"/>
              <a:gd name="connsiteY33" fmla="*/ 2541653 h 4366622"/>
              <a:gd name="connsiteX34" fmla="*/ 2299616 w 4218987"/>
              <a:gd name="connsiteY34" fmla="*/ 2322792 h 4366622"/>
              <a:gd name="connsiteX35" fmla="*/ 2313553 w 4218987"/>
              <a:gd name="connsiteY35" fmla="*/ 2316778 h 4366622"/>
              <a:gd name="connsiteX36" fmla="*/ 2487357 w 4218987"/>
              <a:gd name="connsiteY36" fmla="*/ 2362644 h 4366622"/>
              <a:gd name="connsiteX37" fmla="*/ 2660620 w 4218987"/>
              <a:gd name="connsiteY37" fmla="*/ 2190795 h 4366622"/>
              <a:gd name="connsiteX38" fmla="*/ 2247647 w 4218987"/>
              <a:gd name="connsiteY38" fmla="*/ 2081814 h 4366622"/>
              <a:gd name="connsiteX39" fmla="*/ 2110842 w 4218987"/>
              <a:gd name="connsiteY39" fmla="*/ 2149668 h 4366622"/>
              <a:gd name="connsiteX40" fmla="*/ 2055263 w 4218987"/>
              <a:gd name="connsiteY40" fmla="*/ 2098697 h 4366622"/>
              <a:gd name="connsiteX41" fmla="*/ 1934983 w 4218987"/>
              <a:gd name="connsiteY41" fmla="*/ 2229850 h 4366622"/>
              <a:gd name="connsiteX42" fmla="*/ 1094802 w 4218987"/>
              <a:gd name="connsiteY42" fmla="*/ 2572362 h 4366622"/>
              <a:gd name="connsiteX43" fmla="*/ 2274949 w 4218987"/>
              <a:gd name="connsiteY43" fmla="*/ 1294587 h 4366622"/>
              <a:gd name="connsiteX44" fmla="*/ 3845776 w 4218987"/>
              <a:gd name="connsiteY44" fmla="*/ 1583525 h 4366622"/>
              <a:gd name="connsiteX45" fmla="*/ 3464840 w 4218987"/>
              <a:gd name="connsiteY45" fmla="*/ 3507838 h 4366622"/>
              <a:gd name="connsiteX46" fmla="*/ 1459992 w 4218987"/>
              <a:gd name="connsiteY46" fmla="*/ 4035263 h 4366622"/>
              <a:gd name="connsiteX47" fmla="*/ 1457332 w 4218987"/>
              <a:gd name="connsiteY47" fmla="*/ 4031266 h 4366622"/>
              <a:gd name="connsiteX48" fmla="*/ 1094802 w 4218987"/>
              <a:gd name="connsiteY48" fmla="*/ 2572362 h 4366622"/>
              <a:gd name="connsiteX49" fmla="*/ 859948 w 4218987"/>
              <a:gd name="connsiteY49" fmla="*/ 2306565 h 4366622"/>
              <a:gd name="connsiteX50" fmla="*/ 1963134 w 4218987"/>
              <a:gd name="connsiteY50" fmla="*/ 1103656 h 4366622"/>
              <a:gd name="connsiteX51" fmla="*/ 2030962 w 4218987"/>
              <a:gd name="connsiteY51" fmla="*/ 1100723 h 4366622"/>
              <a:gd name="connsiteX52" fmla="*/ 2172480 w 4218987"/>
              <a:gd name="connsiteY52" fmla="*/ 1230508 h 4366622"/>
              <a:gd name="connsiteX53" fmla="*/ 2175413 w 4218987"/>
              <a:gd name="connsiteY53" fmla="*/ 1298336 h 4366622"/>
              <a:gd name="connsiteX54" fmla="*/ 1072226 w 4218987"/>
              <a:gd name="connsiteY54" fmla="*/ 2501245 h 4366622"/>
              <a:gd name="connsiteX55" fmla="*/ 1004399 w 4218987"/>
              <a:gd name="connsiteY55" fmla="*/ 2504178 h 4366622"/>
              <a:gd name="connsiteX56" fmla="*/ 862881 w 4218987"/>
              <a:gd name="connsiteY56" fmla="*/ 2374392 h 4366622"/>
              <a:gd name="connsiteX57" fmla="*/ 859948 w 4218987"/>
              <a:gd name="connsiteY57" fmla="*/ 2306565 h 4366622"/>
              <a:gd name="connsiteX58" fmla="*/ 624244 w 4218987"/>
              <a:gd name="connsiteY58" fmla="*/ 818037 h 4366622"/>
              <a:gd name="connsiteX59" fmla="*/ 1246221 w 4218987"/>
              <a:gd name="connsiteY59" fmla="*/ 721887 h 4366622"/>
              <a:gd name="connsiteX60" fmla="*/ 1422930 w 4218987"/>
              <a:gd name="connsiteY60" fmla="*/ 219490 h 4366622"/>
              <a:gd name="connsiteX61" fmla="*/ 1885804 w 4218987"/>
              <a:gd name="connsiteY61" fmla="*/ 1053256 h 4366622"/>
              <a:gd name="connsiteX62" fmla="*/ 846522 w 4218987"/>
              <a:gd name="connsiteY62" fmla="*/ 2214669 h 4366622"/>
              <a:gd name="connsiteX63" fmla="*/ 127757 w 4218987"/>
              <a:gd name="connsiteY63" fmla="*/ 2243640 h 4366622"/>
              <a:gd name="connsiteX64" fmla="*/ 448206 w 4218987"/>
              <a:gd name="connsiteY64" fmla="*/ 1612984 h 4366622"/>
              <a:gd name="connsiteX65" fmla="*/ 624244 w 4218987"/>
              <a:gd name="connsiteY65" fmla="*/ 818037 h 4366622"/>
              <a:gd name="connsiteX0" fmla="*/ 2726972 w 4218987"/>
              <a:gd name="connsiteY0" fmla="*/ 2679961 h 4331863"/>
              <a:gd name="connsiteX1" fmla="*/ 2785542 w 4218987"/>
              <a:gd name="connsiteY1" fmla="*/ 2641082 h 4331863"/>
              <a:gd name="connsiteX2" fmla="*/ 2903529 w 4218987"/>
              <a:gd name="connsiteY2" fmla="*/ 2675235 h 4331863"/>
              <a:gd name="connsiteX3" fmla="*/ 2958558 w 4218987"/>
              <a:gd name="connsiteY3" fmla="*/ 2862562 h 4331863"/>
              <a:gd name="connsiteX4" fmla="*/ 2951347 w 4218987"/>
              <a:gd name="connsiteY4" fmla="*/ 2885735 h 4331863"/>
              <a:gd name="connsiteX5" fmla="*/ 2726972 w 4218987"/>
              <a:gd name="connsiteY5" fmla="*/ 2679961 h 4331863"/>
              <a:gd name="connsiteX6" fmla="*/ 2187259 w 4218987"/>
              <a:gd name="connsiteY6" fmla="*/ 2426453 h 4331863"/>
              <a:gd name="connsiteX7" fmla="*/ 2388933 w 4218987"/>
              <a:gd name="connsiteY7" fmla="*/ 2611409 h 4331863"/>
              <a:gd name="connsiteX8" fmla="*/ 2386834 w 4218987"/>
              <a:gd name="connsiteY8" fmla="*/ 2611940 h 4331863"/>
              <a:gd name="connsiteX9" fmla="*/ 2230026 w 4218987"/>
              <a:gd name="connsiteY9" fmla="*/ 2566924 h 4331863"/>
              <a:gd name="connsiteX10" fmla="*/ 2228909 w 4218987"/>
              <a:gd name="connsiteY10" fmla="*/ 2568249 h 4331863"/>
              <a:gd name="connsiteX11" fmla="*/ 2187259 w 4218987"/>
              <a:gd name="connsiteY11" fmla="*/ 2426453 h 4331863"/>
              <a:gd name="connsiteX12" fmla="*/ 1934983 w 4218987"/>
              <a:gd name="connsiteY12" fmla="*/ 2195091 h 4331863"/>
              <a:gd name="connsiteX13" fmla="*/ 1993087 w 4218987"/>
              <a:gd name="connsiteY13" fmla="*/ 2248378 h 4331863"/>
              <a:gd name="connsiteX14" fmla="*/ 1941766 w 4218987"/>
              <a:gd name="connsiteY14" fmla="*/ 2355343 h 4331863"/>
              <a:gd name="connsiteX15" fmla="*/ 2068585 w 4218987"/>
              <a:gd name="connsiteY15" fmla="*/ 2758223 h 4331863"/>
              <a:gd name="connsiteX16" fmla="*/ 2416619 w 4218987"/>
              <a:gd name="connsiteY16" fmla="*/ 2860501 h 4331863"/>
              <a:gd name="connsiteX17" fmla="*/ 2589184 w 4218987"/>
              <a:gd name="connsiteY17" fmla="*/ 2795058 h 4331863"/>
              <a:gd name="connsiteX18" fmla="*/ 2819784 w 4218987"/>
              <a:gd name="connsiteY18" fmla="*/ 3006541 h 4331863"/>
              <a:gd name="connsiteX19" fmla="*/ 2627084 w 4218987"/>
              <a:gd name="connsiteY19" fmla="*/ 2955540 h 4331863"/>
              <a:gd name="connsiteX20" fmla="*/ 2434618 w 4218987"/>
              <a:gd name="connsiteY20" fmla="*/ 3146436 h 4331863"/>
              <a:gd name="connsiteX21" fmla="*/ 2893365 w 4218987"/>
              <a:gd name="connsiteY21" fmla="*/ 3267496 h 4331863"/>
              <a:gd name="connsiteX22" fmla="*/ 3032143 w 4218987"/>
              <a:gd name="connsiteY22" fmla="*/ 3201295 h 4331863"/>
              <a:gd name="connsiteX23" fmla="*/ 3090634 w 4218987"/>
              <a:gd name="connsiteY23" fmla="*/ 3254937 h 4331863"/>
              <a:gd name="connsiteX24" fmla="*/ 3210914 w 4218987"/>
              <a:gd name="connsiteY24" fmla="*/ 3123784 h 4331863"/>
              <a:gd name="connsiteX25" fmla="*/ 3156792 w 4218987"/>
              <a:gd name="connsiteY25" fmla="*/ 3074148 h 4331863"/>
              <a:gd name="connsiteX26" fmla="*/ 3222229 w 4218987"/>
              <a:gd name="connsiteY26" fmla="*/ 2925510 h 4331863"/>
              <a:gd name="connsiteX27" fmla="*/ 3089478 w 4218987"/>
              <a:gd name="connsiteY27" fmla="*/ 2478311 h 4331863"/>
              <a:gd name="connsiteX28" fmla="*/ 3090209 w 4218987"/>
              <a:gd name="connsiteY28" fmla="*/ 2477455 h 4331863"/>
              <a:gd name="connsiteX29" fmla="*/ 3085067 w 4218987"/>
              <a:gd name="connsiteY29" fmla="*/ 2473681 h 4331863"/>
              <a:gd name="connsiteX30" fmla="*/ 3083320 w 4218987"/>
              <a:gd name="connsiteY30" fmla="*/ 2471848 h 4331863"/>
              <a:gd name="connsiteX31" fmla="*/ 3083018 w 4218987"/>
              <a:gd name="connsiteY31" fmla="*/ 2472177 h 4331863"/>
              <a:gd name="connsiteX32" fmla="*/ 2744891 w 4218987"/>
              <a:gd name="connsiteY32" fmla="*/ 2385356 h 4331863"/>
              <a:gd name="connsiteX33" fmla="*/ 2538260 w 4218987"/>
              <a:gd name="connsiteY33" fmla="*/ 2506894 h 4331863"/>
              <a:gd name="connsiteX34" fmla="*/ 2299616 w 4218987"/>
              <a:gd name="connsiteY34" fmla="*/ 2288033 h 4331863"/>
              <a:gd name="connsiteX35" fmla="*/ 2313553 w 4218987"/>
              <a:gd name="connsiteY35" fmla="*/ 2282019 h 4331863"/>
              <a:gd name="connsiteX36" fmla="*/ 2487357 w 4218987"/>
              <a:gd name="connsiteY36" fmla="*/ 2327885 h 4331863"/>
              <a:gd name="connsiteX37" fmla="*/ 2660620 w 4218987"/>
              <a:gd name="connsiteY37" fmla="*/ 2156036 h 4331863"/>
              <a:gd name="connsiteX38" fmla="*/ 2247647 w 4218987"/>
              <a:gd name="connsiteY38" fmla="*/ 2047055 h 4331863"/>
              <a:gd name="connsiteX39" fmla="*/ 2110842 w 4218987"/>
              <a:gd name="connsiteY39" fmla="*/ 2114909 h 4331863"/>
              <a:gd name="connsiteX40" fmla="*/ 2055263 w 4218987"/>
              <a:gd name="connsiteY40" fmla="*/ 2063938 h 4331863"/>
              <a:gd name="connsiteX41" fmla="*/ 1934983 w 4218987"/>
              <a:gd name="connsiteY41" fmla="*/ 2195091 h 4331863"/>
              <a:gd name="connsiteX42" fmla="*/ 1094802 w 4218987"/>
              <a:gd name="connsiteY42" fmla="*/ 2537603 h 4331863"/>
              <a:gd name="connsiteX43" fmla="*/ 2274949 w 4218987"/>
              <a:gd name="connsiteY43" fmla="*/ 1259828 h 4331863"/>
              <a:gd name="connsiteX44" fmla="*/ 3845776 w 4218987"/>
              <a:gd name="connsiteY44" fmla="*/ 1548766 h 4331863"/>
              <a:gd name="connsiteX45" fmla="*/ 3464840 w 4218987"/>
              <a:gd name="connsiteY45" fmla="*/ 3473079 h 4331863"/>
              <a:gd name="connsiteX46" fmla="*/ 1459992 w 4218987"/>
              <a:gd name="connsiteY46" fmla="*/ 4000504 h 4331863"/>
              <a:gd name="connsiteX47" fmla="*/ 1457332 w 4218987"/>
              <a:gd name="connsiteY47" fmla="*/ 3996507 h 4331863"/>
              <a:gd name="connsiteX48" fmla="*/ 1094802 w 4218987"/>
              <a:gd name="connsiteY48" fmla="*/ 2537603 h 4331863"/>
              <a:gd name="connsiteX49" fmla="*/ 859948 w 4218987"/>
              <a:gd name="connsiteY49" fmla="*/ 2271806 h 4331863"/>
              <a:gd name="connsiteX50" fmla="*/ 1963134 w 4218987"/>
              <a:gd name="connsiteY50" fmla="*/ 1068897 h 4331863"/>
              <a:gd name="connsiteX51" fmla="*/ 2030962 w 4218987"/>
              <a:gd name="connsiteY51" fmla="*/ 1065964 h 4331863"/>
              <a:gd name="connsiteX52" fmla="*/ 2172480 w 4218987"/>
              <a:gd name="connsiteY52" fmla="*/ 1195749 h 4331863"/>
              <a:gd name="connsiteX53" fmla="*/ 2175413 w 4218987"/>
              <a:gd name="connsiteY53" fmla="*/ 1263577 h 4331863"/>
              <a:gd name="connsiteX54" fmla="*/ 1072226 w 4218987"/>
              <a:gd name="connsiteY54" fmla="*/ 2466486 h 4331863"/>
              <a:gd name="connsiteX55" fmla="*/ 1004399 w 4218987"/>
              <a:gd name="connsiteY55" fmla="*/ 2469419 h 4331863"/>
              <a:gd name="connsiteX56" fmla="*/ 862881 w 4218987"/>
              <a:gd name="connsiteY56" fmla="*/ 2339633 h 4331863"/>
              <a:gd name="connsiteX57" fmla="*/ 859948 w 4218987"/>
              <a:gd name="connsiteY57" fmla="*/ 2271806 h 4331863"/>
              <a:gd name="connsiteX58" fmla="*/ 624244 w 4218987"/>
              <a:gd name="connsiteY58" fmla="*/ 783278 h 4331863"/>
              <a:gd name="connsiteX59" fmla="*/ 1246221 w 4218987"/>
              <a:gd name="connsiteY59" fmla="*/ 687128 h 4331863"/>
              <a:gd name="connsiteX60" fmla="*/ 1422930 w 4218987"/>
              <a:gd name="connsiteY60" fmla="*/ 184731 h 4331863"/>
              <a:gd name="connsiteX61" fmla="*/ 1885804 w 4218987"/>
              <a:gd name="connsiteY61" fmla="*/ 1018497 h 4331863"/>
              <a:gd name="connsiteX62" fmla="*/ 846522 w 4218987"/>
              <a:gd name="connsiteY62" fmla="*/ 2179910 h 4331863"/>
              <a:gd name="connsiteX63" fmla="*/ 127757 w 4218987"/>
              <a:gd name="connsiteY63" fmla="*/ 2208881 h 4331863"/>
              <a:gd name="connsiteX64" fmla="*/ 448206 w 4218987"/>
              <a:gd name="connsiteY64" fmla="*/ 1578225 h 4331863"/>
              <a:gd name="connsiteX65" fmla="*/ 624244 w 4218987"/>
              <a:gd name="connsiteY65" fmla="*/ 783278 h 433186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24244 w 4218987"/>
              <a:gd name="connsiteY58" fmla="*/ 804258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24244 w 4218987"/>
              <a:gd name="connsiteY65" fmla="*/ 804258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498006 h 4149908"/>
              <a:gd name="connsiteX1" fmla="*/ 2785542 w 4218987"/>
              <a:gd name="connsiteY1" fmla="*/ 2459127 h 4149908"/>
              <a:gd name="connsiteX2" fmla="*/ 2903529 w 4218987"/>
              <a:gd name="connsiteY2" fmla="*/ 2493280 h 4149908"/>
              <a:gd name="connsiteX3" fmla="*/ 2958558 w 4218987"/>
              <a:gd name="connsiteY3" fmla="*/ 2680607 h 4149908"/>
              <a:gd name="connsiteX4" fmla="*/ 2951347 w 4218987"/>
              <a:gd name="connsiteY4" fmla="*/ 2703780 h 4149908"/>
              <a:gd name="connsiteX5" fmla="*/ 2726972 w 4218987"/>
              <a:gd name="connsiteY5" fmla="*/ 2498006 h 4149908"/>
              <a:gd name="connsiteX6" fmla="*/ 2187259 w 4218987"/>
              <a:gd name="connsiteY6" fmla="*/ 2244498 h 4149908"/>
              <a:gd name="connsiteX7" fmla="*/ 2388933 w 4218987"/>
              <a:gd name="connsiteY7" fmla="*/ 2429454 h 4149908"/>
              <a:gd name="connsiteX8" fmla="*/ 2386834 w 4218987"/>
              <a:gd name="connsiteY8" fmla="*/ 2429985 h 4149908"/>
              <a:gd name="connsiteX9" fmla="*/ 2230026 w 4218987"/>
              <a:gd name="connsiteY9" fmla="*/ 2384969 h 4149908"/>
              <a:gd name="connsiteX10" fmla="*/ 2228909 w 4218987"/>
              <a:gd name="connsiteY10" fmla="*/ 2386294 h 4149908"/>
              <a:gd name="connsiteX11" fmla="*/ 2187259 w 4218987"/>
              <a:gd name="connsiteY11" fmla="*/ 2244498 h 4149908"/>
              <a:gd name="connsiteX12" fmla="*/ 1934983 w 4218987"/>
              <a:gd name="connsiteY12" fmla="*/ 2013136 h 4149908"/>
              <a:gd name="connsiteX13" fmla="*/ 1993087 w 4218987"/>
              <a:gd name="connsiteY13" fmla="*/ 2066423 h 4149908"/>
              <a:gd name="connsiteX14" fmla="*/ 1941766 w 4218987"/>
              <a:gd name="connsiteY14" fmla="*/ 2173388 h 4149908"/>
              <a:gd name="connsiteX15" fmla="*/ 2068585 w 4218987"/>
              <a:gd name="connsiteY15" fmla="*/ 2576268 h 4149908"/>
              <a:gd name="connsiteX16" fmla="*/ 2416619 w 4218987"/>
              <a:gd name="connsiteY16" fmla="*/ 2678546 h 4149908"/>
              <a:gd name="connsiteX17" fmla="*/ 2589184 w 4218987"/>
              <a:gd name="connsiteY17" fmla="*/ 2613103 h 4149908"/>
              <a:gd name="connsiteX18" fmla="*/ 2819784 w 4218987"/>
              <a:gd name="connsiteY18" fmla="*/ 2824586 h 4149908"/>
              <a:gd name="connsiteX19" fmla="*/ 2627084 w 4218987"/>
              <a:gd name="connsiteY19" fmla="*/ 2773585 h 4149908"/>
              <a:gd name="connsiteX20" fmla="*/ 2434618 w 4218987"/>
              <a:gd name="connsiteY20" fmla="*/ 2964481 h 4149908"/>
              <a:gd name="connsiteX21" fmla="*/ 2893365 w 4218987"/>
              <a:gd name="connsiteY21" fmla="*/ 3085541 h 4149908"/>
              <a:gd name="connsiteX22" fmla="*/ 3032143 w 4218987"/>
              <a:gd name="connsiteY22" fmla="*/ 3019340 h 4149908"/>
              <a:gd name="connsiteX23" fmla="*/ 3090634 w 4218987"/>
              <a:gd name="connsiteY23" fmla="*/ 3072982 h 4149908"/>
              <a:gd name="connsiteX24" fmla="*/ 3210914 w 4218987"/>
              <a:gd name="connsiteY24" fmla="*/ 2941829 h 4149908"/>
              <a:gd name="connsiteX25" fmla="*/ 3156792 w 4218987"/>
              <a:gd name="connsiteY25" fmla="*/ 2892193 h 4149908"/>
              <a:gd name="connsiteX26" fmla="*/ 3222229 w 4218987"/>
              <a:gd name="connsiteY26" fmla="*/ 2743555 h 4149908"/>
              <a:gd name="connsiteX27" fmla="*/ 3089478 w 4218987"/>
              <a:gd name="connsiteY27" fmla="*/ 2296356 h 4149908"/>
              <a:gd name="connsiteX28" fmla="*/ 3090209 w 4218987"/>
              <a:gd name="connsiteY28" fmla="*/ 2295500 h 4149908"/>
              <a:gd name="connsiteX29" fmla="*/ 3085067 w 4218987"/>
              <a:gd name="connsiteY29" fmla="*/ 2291726 h 4149908"/>
              <a:gd name="connsiteX30" fmla="*/ 3083320 w 4218987"/>
              <a:gd name="connsiteY30" fmla="*/ 2289893 h 4149908"/>
              <a:gd name="connsiteX31" fmla="*/ 3083018 w 4218987"/>
              <a:gd name="connsiteY31" fmla="*/ 2290222 h 4149908"/>
              <a:gd name="connsiteX32" fmla="*/ 2744891 w 4218987"/>
              <a:gd name="connsiteY32" fmla="*/ 2203401 h 4149908"/>
              <a:gd name="connsiteX33" fmla="*/ 2538260 w 4218987"/>
              <a:gd name="connsiteY33" fmla="*/ 2324939 h 4149908"/>
              <a:gd name="connsiteX34" fmla="*/ 2299616 w 4218987"/>
              <a:gd name="connsiteY34" fmla="*/ 2106078 h 4149908"/>
              <a:gd name="connsiteX35" fmla="*/ 2313553 w 4218987"/>
              <a:gd name="connsiteY35" fmla="*/ 2100064 h 4149908"/>
              <a:gd name="connsiteX36" fmla="*/ 2487357 w 4218987"/>
              <a:gd name="connsiteY36" fmla="*/ 2145930 h 4149908"/>
              <a:gd name="connsiteX37" fmla="*/ 2660620 w 4218987"/>
              <a:gd name="connsiteY37" fmla="*/ 1974081 h 4149908"/>
              <a:gd name="connsiteX38" fmla="*/ 2247647 w 4218987"/>
              <a:gd name="connsiteY38" fmla="*/ 1865100 h 4149908"/>
              <a:gd name="connsiteX39" fmla="*/ 2110842 w 4218987"/>
              <a:gd name="connsiteY39" fmla="*/ 1932954 h 4149908"/>
              <a:gd name="connsiteX40" fmla="*/ 2055263 w 4218987"/>
              <a:gd name="connsiteY40" fmla="*/ 1881983 h 4149908"/>
              <a:gd name="connsiteX41" fmla="*/ 1934983 w 4218987"/>
              <a:gd name="connsiteY41" fmla="*/ 2013136 h 4149908"/>
              <a:gd name="connsiteX42" fmla="*/ 1094802 w 4218987"/>
              <a:gd name="connsiteY42" fmla="*/ 2355648 h 4149908"/>
              <a:gd name="connsiteX43" fmla="*/ 2274949 w 4218987"/>
              <a:gd name="connsiteY43" fmla="*/ 1077873 h 4149908"/>
              <a:gd name="connsiteX44" fmla="*/ 3845776 w 4218987"/>
              <a:gd name="connsiteY44" fmla="*/ 1366811 h 4149908"/>
              <a:gd name="connsiteX45" fmla="*/ 3464840 w 4218987"/>
              <a:gd name="connsiteY45" fmla="*/ 3291124 h 4149908"/>
              <a:gd name="connsiteX46" fmla="*/ 1459992 w 4218987"/>
              <a:gd name="connsiteY46" fmla="*/ 3818549 h 4149908"/>
              <a:gd name="connsiteX47" fmla="*/ 1457332 w 4218987"/>
              <a:gd name="connsiteY47" fmla="*/ 3814552 h 4149908"/>
              <a:gd name="connsiteX48" fmla="*/ 1094802 w 4218987"/>
              <a:gd name="connsiteY48" fmla="*/ 2355648 h 4149908"/>
              <a:gd name="connsiteX49" fmla="*/ 859948 w 4218987"/>
              <a:gd name="connsiteY49" fmla="*/ 2089851 h 4149908"/>
              <a:gd name="connsiteX50" fmla="*/ 1963134 w 4218987"/>
              <a:gd name="connsiteY50" fmla="*/ 886942 h 4149908"/>
              <a:gd name="connsiteX51" fmla="*/ 2030962 w 4218987"/>
              <a:gd name="connsiteY51" fmla="*/ 884009 h 4149908"/>
              <a:gd name="connsiteX52" fmla="*/ 2172480 w 4218987"/>
              <a:gd name="connsiteY52" fmla="*/ 1013794 h 4149908"/>
              <a:gd name="connsiteX53" fmla="*/ 2175413 w 4218987"/>
              <a:gd name="connsiteY53" fmla="*/ 1081622 h 4149908"/>
              <a:gd name="connsiteX54" fmla="*/ 1072226 w 4218987"/>
              <a:gd name="connsiteY54" fmla="*/ 2284531 h 4149908"/>
              <a:gd name="connsiteX55" fmla="*/ 1004399 w 4218987"/>
              <a:gd name="connsiteY55" fmla="*/ 2287464 h 4149908"/>
              <a:gd name="connsiteX56" fmla="*/ 862881 w 4218987"/>
              <a:gd name="connsiteY56" fmla="*/ 2157678 h 4149908"/>
              <a:gd name="connsiteX57" fmla="*/ 859948 w 4218987"/>
              <a:gd name="connsiteY57" fmla="*/ 2089851 h 4149908"/>
              <a:gd name="connsiteX58" fmla="*/ 617213 w 4218987"/>
              <a:gd name="connsiteY58" fmla="*/ 646571 h 4149908"/>
              <a:gd name="connsiteX59" fmla="*/ 1193554 w 4218987"/>
              <a:gd name="connsiteY59" fmla="*/ 534417 h 4149908"/>
              <a:gd name="connsiteX60" fmla="*/ 1422930 w 4218987"/>
              <a:gd name="connsiteY60" fmla="*/ 2776 h 4149908"/>
              <a:gd name="connsiteX61" fmla="*/ 1885804 w 4218987"/>
              <a:gd name="connsiteY61" fmla="*/ 836542 h 4149908"/>
              <a:gd name="connsiteX62" fmla="*/ 846522 w 4218987"/>
              <a:gd name="connsiteY62" fmla="*/ 1997955 h 4149908"/>
              <a:gd name="connsiteX63" fmla="*/ 127757 w 4218987"/>
              <a:gd name="connsiteY63" fmla="*/ 2026926 h 4149908"/>
              <a:gd name="connsiteX64" fmla="*/ 448206 w 4218987"/>
              <a:gd name="connsiteY64" fmla="*/ 1396270 h 4149908"/>
              <a:gd name="connsiteX65" fmla="*/ 617213 w 4218987"/>
              <a:gd name="connsiteY65" fmla="*/ 646571 h 4149908"/>
              <a:gd name="connsiteX0" fmla="*/ 2726972 w 4218987"/>
              <a:gd name="connsiteY0" fmla="*/ 2558980 h 4210882"/>
              <a:gd name="connsiteX1" fmla="*/ 2785542 w 4218987"/>
              <a:gd name="connsiteY1" fmla="*/ 2520101 h 4210882"/>
              <a:gd name="connsiteX2" fmla="*/ 2903529 w 4218987"/>
              <a:gd name="connsiteY2" fmla="*/ 2554254 h 4210882"/>
              <a:gd name="connsiteX3" fmla="*/ 2958558 w 4218987"/>
              <a:gd name="connsiteY3" fmla="*/ 2741581 h 4210882"/>
              <a:gd name="connsiteX4" fmla="*/ 2951347 w 4218987"/>
              <a:gd name="connsiteY4" fmla="*/ 2764754 h 4210882"/>
              <a:gd name="connsiteX5" fmla="*/ 2726972 w 4218987"/>
              <a:gd name="connsiteY5" fmla="*/ 2558980 h 4210882"/>
              <a:gd name="connsiteX6" fmla="*/ 2187259 w 4218987"/>
              <a:gd name="connsiteY6" fmla="*/ 2305472 h 4210882"/>
              <a:gd name="connsiteX7" fmla="*/ 2388933 w 4218987"/>
              <a:gd name="connsiteY7" fmla="*/ 2490428 h 4210882"/>
              <a:gd name="connsiteX8" fmla="*/ 2386834 w 4218987"/>
              <a:gd name="connsiteY8" fmla="*/ 2490959 h 4210882"/>
              <a:gd name="connsiteX9" fmla="*/ 2230026 w 4218987"/>
              <a:gd name="connsiteY9" fmla="*/ 2445943 h 4210882"/>
              <a:gd name="connsiteX10" fmla="*/ 2228909 w 4218987"/>
              <a:gd name="connsiteY10" fmla="*/ 2447268 h 4210882"/>
              <a:gd name="connsiteX11" fmla="*/ 2187259 w 4218987"/>
              <a:gd name="connsiteY11" fmla="*/ 2305472 h 4210882"/>
              <a:gd name="connsiteX12" fmla="*/ 1934983 w 4218987"/>
              <a:gd name="connsiteY12" fmla="*/ 2074110 h 4210882"/>
              <a:gd name="connsiteX13" fmla="*/ 1993087 w 4218987"/>
              <a:gd name="connsiteY13" fmla="*/ 2127397 h 4210882"/>
              <a:gd name="connsiteX14" fmla="*/ 1941766 w 4218987"/>
              <a:gd name="connsiteY14" fmla="*/ 2234362 h 4210882"/>
              <a:gd name="connsiteX15" fmla="*/ 2068585 w 4218987"/>
              <a:gd name="connsiteY15" fmla="*/ 2637242 h 4210882"/>
              <a:gd name="connsiteX16" fmla="*/ 2416619 w 4218987"/>
              <a:gd name="connsiteY16" fmla="*/ 2739520 h 4210882"/>
              <a:gd name="connsiteX17" fmla="*/ 2589184 w 4218987"/>
              <a:gd name="connsiteY17" fmla="*/ 2674077 h 4210882"/>
              <a:gd name="connsiteX18" fmla="*/ 2819784 w 4218987"/>
              <a:gd name="connsiteY18" fmla="*/ 2885560 h 4210882"/>
              <a:gd name="connsiteX19" fmla="*/ 2627084 w 4218987"/>
              <a:gd name="connsiteY19" fmla="*/ 2834559 h 4210882"/>
              <a:gd name="connsiteX20" fmla="*/ 2434618 w 4218987"/>
              <a:gd name="connsiteY20" fmla="*/ 3025455 h 4210882"/>
              <a:gd name="connsiteX21" fmla="*/ 2893365 w 4218987"/>
              <a:gd name="connsiteY21" fmla="*/ 3146515 h 4210882"/>
              <a:gd name="connsiteX22" fmla="*/ 3032143 w 4218987"/>
              <a:gd name="connsiteY22" fmla="*/ 3080314 h 4210882"/>
              <a:gd name="connsiteX23" fmla="*/ 3090634 w 4218987"/>
              <a:gd name="connsiteY23" fmla="*/ 3133956 h 4210882"/>
              <a:gd name="connsiteX24" fmla="*/ 3210914 w 4218987"/>
              <a:gd name="connsiteY24" fmla="*/ 3002803 h 4210882"/>
              <a:gd name="connsiteX25" fmla="*/ 3156792 w 4218987"/>
              <a:gd name="connsiteY25" fmla="*/ 2953167 h 4210882"/>
              <a:gd name="connsiteX26" fmla="*/ 3222229 w 4218987"/>
              <a:gd name="connsiteY26" fmla="*/ 2804529 h 4210882"/>
              <a:gd name="connsiteX27" fmla="*/ 3089478 w 4218987"/>
              <a:gd name="connsiteY27" fmla="*/ 2357330 h 4210882"/>
              <a:gd name="connsiteX28" fmla="*/ 3090209 w 4218987"/>
              <a:gd name="connsiteY28" fmla="*/ 2356474 h 4210882"/>
              <a:gd name="connsiteX29" fmla="*/ 3085067 w 4218987"/>
              <a:gd name="connsiteY29" fmla="*/ 2352700 h 4210882"/>
              <a:gd name="connsiteX30" fmla="*/ 3083320 w 4218987"/>
              <a:gd name="connsiteY30" fmla="*/ 2350867 h 4210882"/>
              <a:gd name="connsiteX31" fmla="*/ 3083018 w 4218987"/>
              <a:gd name="connsiteY31" fmla="*/ 2351196 h 4210882"/>
              <a:gd name="connsiteX32" fmla="*/ 2744891 w 4218987"/>
              <a:gd name="connsiteY32" fmla="*/ 2264375 h 4210882"/>
              <a:gd name="connsiteX33" fmla="*/ 2538260 w 4218987"/>
              <a:gd name="connsiteY33" fmla="*/ 2385913 h 4210882"/>
              <a:gd name="connsiteX34" fmla="*/ 2299616 w 4218987"/>
              <a:gd name="connsiteY34" fmla="*/ 2167052 h 4210882"/>
              <a:gd name="connsiteX35" fmla="*/ 2313553 w 4218987"/>
              <a:gd name="connsiteY35" fmla="*/ 2161038 h 4210882"/>
              <a:gd name="connsiteX36" fmla="*/ 2487357 w 4218987"/>
              <a:gd name="connsiteY36" fmla="*/ 2206904 h 4210882"/>
              <a:gd name="connsiteX37" fmla="*/ 2660620 w 4218987"/>
              <a:gd name="connsiteY37" fmla="*/ 2035055 h 4210882"/>
              <a:gd name="connsiteX38" fmla="*/ 2247647 w 4218987"/>
              <a:gd name="connsiteY38" fmla="*/ 1926074 h 4210882"/>
              <a:gd name="connsiteX39" fmla="*/ 2110842 w 4218987"/>
              <a:gd name="connsiteY39" fmla="*/ 1993928 h 4210882"/>
              <a:gd name="connsiteX40" fmla="*/ 2055263 w 4218987"/>
              <a:gd name="connsiteY40" fmla="*/ 1942957 h 4210882"/>
              <a:gd name="connsiteX41" fmla="*/ 1934983 w 4218987"/>
              <a:gd name="connsiteY41" fmla="*/ 2074110 h 4210882"/>
              <a:gd name="connsiteX42" fmla="*/ 1094802 w 4218987"/>
              <a:gd name="connsiteY42" fmla="*/ 2416622 h 4210882"/>
              <a:gd name="connsiteX43" fmla="*/ 2274949 w 4218987"/>
              <a:gd name="connsiteY43" fmla="*/ 1138847 h 4210882"/>
              <a:gd name="connsiteX44" fmla="*/ 3845776 w 4218987"/>
              <a:gd name="connsiteY44" fmla="*/ 1427785 h 4210882"/>
              <a:gd name="connsiteX45" fmla="*/ 3464840 w 4218987"/>
              <a:gd name="connsiteY45" fmla="*/ 3352098 h 4210882"/>
              <a:gd name="connsiteX46" fmla="*/ 1459992 w 4218987"/>
              <a:gd name="connsiteY46" fmla="*/ 3879523 h 4210882"/>
              <a:gd name="connsiteX47" fmla="*/ 1457332 w 4218987"/>
              <a:gd name="connsiteY47" fmla="*/ 3875526 h 4210882"/>
              <a:gd name="connsiteX48" fmla="*/ 1094802 w 4218987"/>
              <a:gd name="connsiteY48" fmla="*/ 2416622 h 4210882"/>
              <a:gd name="connsiteX49" fmla="*/ 859948 w 4218987"/>
              <a:gd name="connsiteY49" fmla="*/ 2150825 h 4210882"/>
              <a:gd name="connsiteX50" fmla="*/ 1963134 w 4218987"/>
              <a:gd name="connsiteY50" fmla="*/ 947916 h 4210882"/>
              <a:gd name="connsiteX51" fmla="*/ 2030962 w 4218987"/>
              <a:gd name="connsiteY51" fmla="*/ 944983 h 4210882"/>
              <a:gd name="connsiteX52" fmla="*/ 2172480 w 4218987"/>
              <a:gd name="connsiteY52" fmla="*/ 1074768 h 4210882"/>
              <a:gd name="connsiteX53" fmla="*/ 2175413 w 4218987"/>
              <a:gd name="connsiteY53" fmla="*/ 1142596 h 4210882"/>
              <a:gd name="connsiteX54" fmla="*/ 1072226 w 4218987"/>
              <a:gd name="connsiteY54" fmla="*/ 2345505 h 4210882"/>
              <a:gd name="connsiteX55" fmla="*/ 1004399 w 4218987"/>
              <a:gd name="connsiteY55" fmla="*/ 2348438 h 4210882"/>
              <a:gd name="connsiteX56" fmla="*/ 862881 w 4218987"/>
              <a:gd name="connsiteY56" fmla="*/ 2218652 h 4210882"/>
              <a:gd name="connsiteX57" fmla="*/ 859948 w 4218987"/>
              <a:gd name="connsiteY57" fmla="*/ 2150825 h 4210882"/>
              <a:gd name="connsiteX58" fmla="*/ 617213 w 4218987"/>
              <a:gd name="connsiteY58" fmla="*/ 707545 h 4210882"/>
              <a:gd name="connsiteX59" fmla="*/ 1193554 w 4218987"/>
              <a:gd name="connsiteY59" fmla="*/ 595391 h 4210882"/>
              <a:gd name="connsiteX60" fmla="*/ 1591068 w 4218987"/>
              <a:gd name="connsiteY60" fmla="*/ 2547 h 4210882"/>
              <a:gd name="connsiteX61" fmla="*/ 1885804 w 4218987"/>
              <a:gd name="connsiteY61" fmla="*/ 897516 h 4210882"/>
              <a:gd name="connsiteX62" fmla="*/ 846522 w 4218987"/>
              <a:gd name="connsiteY62" fmla="*/ 2058929 h 4210882"/>
              <a:gd name="connsiteX63" fmla="*/ 127757 w 4218987"/>
              <a:gd name="connsiteY63" fmla="*/ 2087900 h 4210882"/>
              <a:gd name="connsiteX64" fmla="*/ 448206 w 4218987"/>
              <a:gd name="connsiteY64" fmla="*/ 1457244 h 4210882"/>
              <a:gd name="connsiteX65" fmla="*/ 617213 w 4218987"/>
              <a:gd name="connsiteY65" fmla="*/ 707545 h 4210882"/>
              <a:gd name="connsiteX0" fmla="*/ 2726972 w 4218987"/>
              <a:gd name="connsiteY0" fmla="*/ 2566931 h 4218833"/>
              <a:gd name="connsiteX1" fmla="*/ 2785542 w 4218987"/>
              <a:gd name="connsiteY1" fmla="*/ 2528052 h 4218833"/>
              <a:gd name="connsiteX2" fmla="*/ 2903529 w 4218987"/>
              <a:gd name="connsiteY2" fmla="*/ 2562205 h 4218833"/>
              <a:gd name="connsiteX3" fmla="*/ 2958558 w 4218987"/>
              <a:gd name="connsiteY3" fmla="*/ 2749532 h 4218833"/>
              <a:gd name="connsiteX4" fmla="*/ 2951347 w 4218987"/>
              <a:gd name="connsiteY4" fmla="*/ 2772705 h 4218833"/>
              <a:gd name="connsiteX5" fmla="*/ 2726972 w 4218987"/>
              <a:gd name="connsiteY5" fmla="*/ 2566931 h 4218833"/>
              <a:gd name="connsiteX6" fmla="*/ 2187259 w 4218987"/>
              <a:gd name="connsiteY6" fmla="*/ 2313423 h 4218833"/>
              <a:gd name="connsiteX7" fmla="*/ 2388933 w 4218987"/>
              <a:gd name="connsiteY7" fmla="*/ 2498379 h 4218833"/>
              <a:gd name="connsiteX8" fmla="*/ 2386834 w 4218987"/>
              <a:gd name="connsiteY8" fmla="*/ 2498910 h 4218833"/>
              <a:gd name="connsiteX9" fmla="*/ 2230026 w 4218987"/>
              <a:gd name="connsiteY9" fmla="*/ 2453894 h 4218833"/>
              <a:gd name="connsiteX10" fmla="*/ 2228909 w 4218987"/>
              <a:gd name="connsiteY10" fmla="*/ 2455219 h 4218833"/>
              <a:gd name="connsiteX11" fmla="*/ 2187259 w 4218987"/>
              <a:gd name="connsiteY11" fmla="*/ 2313423 h 4218833"/>
              <a:gd name="connsiteX12" fmla="*/ 1934983 w 4218987"/>
              <a:gd name="connsiteY12" fmla="*/ 2082061 h 4218833"/>
              <a:gd name="connsiteX13" fmla="*/ 1993087 w 4218987"/>
              <a:gd name="connsiteY13" fmla="*/ 2135348 h 4218833"/>
              <a:gd name="connsiteX14" fmla="*/ 1941766 w 4218987"/>
              <a:gd name="connsiteY14" fmla="*/ 2242313 h 4218833"/>
              <a:gd name="connsiteX15" fmla="*/ 2068585 w 4218987"/>
              <a:gd name="connsiteY15" fmla="*/ 2645193 h 4218833"/>
              <a:gd name="connsiteX16" fmla="*/ 2416619 w 4218987"/>
              <a:gd name="connsiteY16" fmla="*/ 2747471 h 4218833"/>
              <a:gd name="connsiteX17" fmla="*/ 2589184 w 4218987"/>
              <a:gd name="connsiteY17" fmla="*/ 2682028 h 4218833"/>
              <a:gd name="connsiteX18" fmla="*/ 2819784 w 4218987"/>
              <a:gd name="connsiteY18" fmla="*/ 2893511 h 4218833"/>
              <a:gd name="connsiteX19" fmla="*/ 2627084 w 4218987"/>
              <a:gd name="connsiteY19" fmla="*/ 2842510 h 4218833"/>
              <a:gd name="connsiteX20" fmla="*/ 2434618 w 4218987"/>
              <a:gd name="connsiteY20" fmla="*/ 3033406 h 4218833"/>
              <a:gd name="connsiteX21" fmla="*/ 2893365 w 4218987"/>
              <a:gd name="connsiteY21" fmla="*/ 3154466 h 4218833"/>
              <a:gd name="connsiteX22" fmla="*/ 3032143 w 4218987"/>
              <a:gd name="connsiteY22" fmla="*/ 3088265 h 4218833"/>
              <a:gd name="connsiteX23" fmla="*/ 3090634 w 4218987"/>
              <a:gd name="connsiteY23" fmla="*/ 3141907 h 4218833"/>
              <a:gd name="connsiteX24" fmla="*/ 3210914 w 4218987"/>
              <a:gd name="connsiteY24" fmla="*/ 3010754 h 4218833"/>
              <a:gd name="connsiteX25" fmla="*/ 3156792 w 4218987"/>
              <a:gd name="connsiteY25" fmla="*/ 2961118 h 4218833"/>
              <a:gd name="connsiteX26" fmla="*/ 3222229 w 4218987"/>
              <a:gd name="connsiteY26" fmla="*/ 2812480 h 4218833"/>
              <a:gd name="connsiteX27" fmla="*/ 3089478 w 4218987"/>
              <a:gd name="connsiteY27" fmla="*/ 2365281 h 4218833"/>
              <a:gd name="connsiteX28" fmla="*/ 3090209 w 4218987"/>
              <a:gd name="connsiteY28" fmla="*/ 2364425 h 4218833"/>
              <a:gd name="connsiteX29" fmla="*/ 3085067 w 4218987"/>
              <a:gd name="connsiteY29" fmla="*/ 2360651 h 4218833"/>
              <a:gd name="connsiteX30" fmla="*/ 3083320 w 4218987"/>
              <a:gd name="connsiteY30" fmla="*/ 2358818 h 4218833"/>
              <a:gd name="connsiteX31" fmla="*/ 3083018 w 4218987"/>
              <a:gd name="connsiteY31" fmla="*/ 2359147 h 4218833"/>
              <a:gd name="connsiteX32" fmla="*/ 2744891 w 4218987"/>
              <a:gd name="connsiteY32" fmla="*/ 2272326 h 4218833"/>
              <a:gd name="connsiteX33" fmla="*/ 2538260 w 4218987"/>
              <a:gd name="connsiteY33" fmla="*/ 2393864 h 4218833"/>
              <a:gd name="connsiteX34" fmla="*/ 2299616 w 4218987"/>
              <a:gd name="connsiteY34" fmla="*/ 2175003 h 4218833"/>
              <a:gd name="connsiteX35" fmla="*/ 2313553 w 4218987"/>
              <a:gd name="connsiteY35" fmla="*/ 2168989 h 4218833"/>
              <a:gd name="connsiteX36" fmla="*/ 2487357 w 4218987"/>
              <a:gd name="connsiteY36" fmla="*/ 2214855 h 4218833"/>
              <a:gd name="connsiteX37" fmla="*/ 2660620 w 4218987"/>
              <a:gd name="connsiteY37" fmla="*/ 2043006 h 4218833"/>
              <a:gd name="connsiteX38" fmla="*/ 2247647 w 4218987"/>
              <a:gd name="connsiteY38" fmla="*/ 1934025 h 4218833"/>
              <a:gd name="connsiteX39" fmla="*/ 2110842 w 4218987"/>
              <a:gd name="connsiteY39" fmla="*/ 2001879 h 4218833"/>
              <a:gd name="connsiteX40" fmla="*/ 2055263 w 4218987"/>
              <a:gd name="connsiteY40" fmla="*/ 1950908 h 4218833"/>
              <a:gd name="connsiteX41" fmla="*/ 1934983 w 4218987"/>
              <a:gd name="connsiteY41" fmla="*/ 2082061 h 4218833"/>
              <a:gd name="connsiteX42" fmla="*/ 1094802 w 4218987"/>
              <a:gd name="connsiteY42" fmla="*/ 2424573 h 4218833"/>
              <a:gd name="connsiteX43" fmla="*/ 2274949 w 4218987"/>
              <a:gd name="connsiteY43" fmla="*/ 1146798 h 4218833"/>
              <a:gd name="connsiteX44" fmla="*/ 3845776 w 4218987"/>
              <a:gd name="connsiteY44" fmla="*/ 1435736 h 4218833"/>
              <a:gd name="connsiteX45" fmla="*/ 3464840 w 4218987"/>
              <a:gd name="connsiteY45" fmla="*/ 3360049 h 4218833"/>
              <a:gd name="connsiteX46" fmla="*/ 1459992 w 4218987"/>
              <a:gd name="connsiteY46" fmla="*/ 3887474 h 4218833"/>
              <a:gd name="connsiteX47" fmla="*/ 1457332 w 4218987"/>
              <a:gd name="connsiteY47" fmla="*/ 3883477 h 4218833"/>
              <a:gd name="connsiteX48" fmla="*/ 1094802 w 4218987"/>
              <a:gd name="connsiteY48" fmla="*/ 2424573 h 4218833"/>
              <a:gd name="connsiteX49" fmla="*/ 859948 w 4218987"/>
              <a:gd name="connsiteY49" fmla="*/ 2158776 h 4218833"/>
              <a:gd name="connsiteX50" fmla="*/ 1963134 w 4218987"/>
              <a:gd name="connsiteY50" fmla="*/ 955867 h 4218833"/>
              <a:gd name="connsiteX51" fmla="*/ 2030962 w 4218987"/>
              <a:gd name="connsiteY51" fmla="*/ 952934 h 4218833"/>
              <a:gd name="connsiteX52" fmla="*/ 2172480 w 4218987"/>
              <a:gd name="connsiteY52" fmla="*/ 1082719 h 4218833"/>
              <a:gd name="connsiteX53" fmla="*/ 2175413 w 4218987"/>
              <a:gd name="connsiteY53" fmla="*/ 1150547 h 4218833"/>
              <a:gd name="connsiteX54" fmla="*/ 1072226 w 4218987"/>
              <a:gd name="connsiteY54" fmla="*/ 2353456 h 4218833"/>
              <a:gd name="connsiteX55" fmla="*/ 1004399 w 4218987"/>
              <a:gd name="connsiteY55" fmla="*/ 2356389 h 4218833"/>
              <a:gd name="connsiteX56" fmla="*/ 862881 w 4218987"/>
              <a:gd name="connsiteY56" fmla="*/ 2226603 h 4218833"/>
              <a:gd name="connsiteX57" fmla="*/ 859948 w 4218987"/>
              <a:gd name="connsiteY57" fmla="*/ 2158776 h 4218833"/>
              <a:gd name="connsiteX58" fmla="*/ 617213 w 4218987"/>
              <a:gd name="connsiteY58" fmla="*/ 715496 h 4218833"/>
              <a:gd name="connsiteX59" fmla="*/ 1193554 w 4218987"/>
              <a:gd name="connsiteY59" fmla="*/ 603342 h 4218833"/>
              <a:gd name="connsiteX60" fmla="*/ 1591068 w 4218987"/>
              <a:gd name="connsiteY60" fmla="*/ 10498 h 4218833"/>
              <a:gd name="connsiteX61" fmla="*/ 1885804 w 4218987"/>
              <a:gd name="connsiteY61" fmla="*/ 905467 h 4218833"/>
              <a:gd name="connsiteX62" fmla="*/ 846522 w 4218987"/>
              <a:gd name="connsiteY62" fmla="*/ 2066880 h 4218833"/>
              <a:gd name="connsiteX63" fmla="*/ 127757 w 4218987"/>
              <a:gd name="connsiteY63" fmla="*/ 2095851 h 4218833"/>
              <a:gd name="connsiteX64" fmla="*/ 448206 w 4218987"/>
              <a:gd name="connsiteY64" fmla="*/ 1465195 h 4218833"/>
              <a:gd name="connsiteX65" fmla="*/ 617213 w 4218987"/>
              <a:gd name="connsiteY65" fmla="*/ 715496 h 4218833"/>
              <a:gd name="connsiteX0" fmla="*/ 2726972 w 4218987"/>
              <a:gd name="connsiteY0" fmla="*/ 2560838 h 4212740"/>
              <a:gd name="connsiteX1" fmla="*/ 2785542 w 4218987"/>
              <a:gd name="connsiteY1" fmla="*/ 2521959 h 4212740"/>
              <a:gd name="connsiteX2" fmla="*/ 2903529 w 4218987"/>
              <a:gd name="connsiteY2" fmla="*/ 2556112 h 4212740"/>
              <a:gd name="connsiteX3" fmla="*/ 2958558 w 4218987"/>
              <a:gd name="connsiteY3" fmla="*/ 2743439 h 4212740"/>
              <a:gd name="connsiteX4" fmla="*/ 2951347 w 4218987"/>
              <a:gd name="connsiteY4" fmla="*/ 2766612 h 4212740"/>
              <a:gd name="connsiteX5" fmla="*/ 2726972 w 4218987"/>
              <a:gd name="connsiteY5" fmla="*/ 2560838 h 4212740"/>
              <a:gd name="connsiteX6" fmla="*/ 2187259 w 4218987"/>
              <a:gd name="connsiteY6" fmla="*/ 2307330 h 4212740"/>
              <a:gd name="connsiteX7" fmla="*/ 2388933 w 4218987"/>
              <a:gd name="connsiteY7" fmla="*/ 2492286 h 4212740"/>
              <a:gd name="connsiteX8" fmla="*/ 2386834 w 4218987"/>
              <a:gd name="connsiteY8" fmla="*/ 2492817 h 4212740"/>
              <a:gd name="connsiteX9" fmla="*/ 2230026 w 4218987"/>
              <a:gd name="connsiteY9" fmla="*/ 2447801 h 4212740"/>
              <a:gd name="connsiteX10" fmla="*/ 2228909 w 4218987"/>
              <a:gd name="connsiteY10" fmla="*/ 2449126 h 4212740"/>
              <a:gd name="connsiteX11" fmla="*/ 2187259 w 4218987"/>
              <a:gd name="connsiteY11" fmla="*/ 2307330 h 4212740"/>
              <a:gd name="connsiteX12" fmla="*/ 1934983 w 4218987"/>
              <a:gd name="connsiteY12" fmla="*/ 2075968 h 4212740"/>
              <a:gd name="connsiteX13" fmla="*/ 1993087 w 4218987"/>
              <a:gd name="connsiteY13" fmla="*/ 2129255 h 4212740"/>
              <a:gd name="connsiteX14" fmla="*/ 1941766 w 4218987"/>
              <a:gd name="connsiteY14" fmla="*/ 2236220 h 4212740"/>
              <a:gd name="connsiteX15" fmla="*/ 2068585 w 4218987"/>
              <a:gd name="connsiteY15" fmla="*/ 2639100 h 4212740"/>
              <a:gd name="connsiteX16" fmla="*/ 2416619 w 4218987"/>
              <a:gd name="connsiteY16" fmla="*/ 2741378 h 4212740"/>
              <a:gd name="connsiteX17" fmla="*/ 2589184 w 4218987"/>
              <a:gd name="connsiteY17" fmla="*/ 2675935 h 4212740"/>
              <a:gd name="connsiteX18" fmla="*/ 2819784 w 4218987"/>
              <a:gd name="connsiteY18" fmla="*/ 2887418 h 4212740"/>
              <a:gd name="connsiteX19" fmla="*/ 2627084 w 4218987"/>
              <a:gd name="connsiteY19" fmla="*/ 2836417 h 4212740"/>
              <a:gd name="connsiteX20" fmla="*/ 2434618 w 4218987"/>
              <a:gd name="connsiteY20" fmla="*/ 3027313 h 4212740"/>
              <a:gd name="connsiteX21" fmla="*/ 2893365 w 4218987"/>
              <a:gd name="connsiteY21" fmla="*/ 3148373 h 4212740"/>
              <a:gd name="connsiteX22" fmla="*/ 3032143 w 4218987"/>
              <a:gd name="connsiteY22" fmla="*/ 3082172 h 4212740"/>
              <a:gd name="connsiteX23" fmla="*/ 3090634 w 4218987"/>
              <a:gd name="connsiteY23" fmla="*/ 3135814 h 4212740"/>
              <a:gd name="connsiteX24" fmla="*/ 3210914 w 4218987"/>
              <a:gd name="connsiteY24" fmla="*/ 3004661 h 4212740"/>
              <a:gd name="connsiteX25" fmla="*/ 3156792 w 4218987"/>
              <a:gd name="connsiteY25" fmla="*/ 2955025 h 4212740"/>
              <a:gd name="connsiteX26" fmla="*/ 3222229 w 4218987"/>
              <a:gd name="connsiteY26" fmla="*/ 2806387 h 4212740"/>
              <a:gd name="connsiteX27" fmla="*/ 3089478 w 4218987"/>
              <a:gd name="connsiteY27" fmla="*/ 2359188 h 4212740"/>
              <a:gd name="connsiteX28" fmla="*/ 3090209 w 4218987"/>
              <a:gd name="connsiteY28" fmla="*/ 2358332 h 4212740"/>
              <a:gd name="connsiteX29" fmla="*/ 3085067 w 4218987"/>
              <a:gd name="connsiteY29" fmla="*/ 2354558 h 4212740"/>
              <a:gd name="connsiteX30" fmla="*/ 3083320 w 4218987"/>
              <a:gd name="connsiteY30" fmla="*/ 2352725 h 4212740"/>
              <a:gd name="connsiteX31" fmla="*/ 3083018 w 4218987"/>
              <a:gd name="connsiteY31" fmla="*/ 2353054 h 4212740"/>
              <a:gd name="connsiteX32" fmla="*/ 2744891 w 4218987"/>
              <a:gd name="connsiteY32" fmla="*/ 2266233 h 4212740"/>
              <a:gd name="connsiteX33" fmla="*/ 2538260 w 4218987"/>
              <a:gd name="connsiteY33" fmla="*/ 2387771 h 4212740"/>
              <a:gd name="connsiteX34" fmla="*/ 2299616 w 4218987"/>
              <a:gd name="connsiteY34" fmla="*/ 2168910 h 4212740"/>
              <a:gd name="connsiteX35" fmla="*/ 2313553 w 4218987"/>
              <a:gd name="connsiteY35" fmla="*/ 2162896 h 4212740"/>
              <a:gd name="connsiteX36" fmla="*/ 2487357 w 4218987"/>
              <a:gd name="connsiteY36" fmla="*/ 2208762 h 4212740"/>
              <a:gd name="connsiteX37" fmla="*/ 2660620 w 4218987"/>
              <a:gd name="connsiteY37" fmla="*/ 2036913 h 4212740"/>
              <a:gd name="connsiteX38" fmla="*/ 2247647 w 4218987"/>
              <a:gd name="connsiteY38" fmla="*/ 1927932 h 4212740"/>
              <a:gd name="connsiteX39" fmla="*/ 2110842 w 4218987"/>
              <a:gd name="connsiteY39" fmla="*/ 1995786 h 4212740"/>
              <a:gd name="connsiteX40" fmla="*/ 2055263 w 4218987"/>
              <a:gd name="connsiteY40" fmla="*/ 1944815 h 4212740"/>
              <a:gd name="connsiteX41" fmla="*/ 1934983 w 4218987"/>
              <a:gd name="connsiteY41" fmla="*/ 2075968 h 4212740"/>
              <a:gd name="connsiteX42" fmla="*/ 1094802 w 4218987"/>
              <a:gd name="connsiteY42" fmla="*/ 2418480 h 4212740"/>
              <a:gd name="connsiteX43" fmla="*/ 2274949 w 4218987"/>
              <a:gd name="connsiteY43" fmla="*/ 1140705 h 4212740"/>
              <a:gd name="connsiteX44" fmla="*/ 3845776 w 4218987"/>
              <a:gd name="connsiteY44" fmla="*/ 1429643 h 4212740"/>
              <a:gd name="connsiteX45" fmla="*/ 3464840 w 4218987"/>
              <a:gd name="connsiteY45" fmla="*/ 3353956 h 4212740"/>
              <a:gd name="connsiteX46" fmla="*/ 1459992 w 4218987"/>
              <a:gd name="connsiteY46" fmla="*/ 3881381 h 4212740"/>
              <a:gd name="connsiteX47" fmla="*/ 1457332 w 4218987"/>
              <a:gd name="connsiteY47" fmla="*/ 3877384 h 4212740"/>
              <a:gd name="connsiteX48" fmla="*/ 1094802 w 4218987"/>
              <a:gd name="connsiteY48" fmla="*/ 2418480 h 4212740"/>
              <a:gd name="connsiteX49" fmla="*/ 859948 w 4218987"/>
              <a:gd name="connsiteY49" fmla="*/ 2152683 h 4212740"/>
              <a:gd name="connsiteX50" fmla="*/ 1963134 w 4218987"/>
              <a:gd name="connsiteY50" fmla="*/ 949774 h 4212740"/>
              <a:gd name="connsiteX51" fmla="*/ 2030962 w 4218987"/>
              <a:gd name="connsiteY51" fmla="*/ 946841 h 4212740"/>
              <a:gd name="connsiteX52" fmla="*/ 2172480 w 4218987"/>
              <a:gd name="connsiteY52" fmla="*/ 1076626 h 4212740"/>
              <a:gd name="connsiteX53" fmla="*/ 2175413 w 4218987"/>
              <a:gd name="connsiteY53" fmla="*/ 1144454 h 4212740"/>
              <a:gd name="connsiteX54" fmla="*/ 1072226 w 4218987"/>
              <a:gd name="connsiteY54" fmla="*/ 2347363 h 4212740"/>
              <a:gd name="connsiteX55" fmla="*/ 1004399 w 4218987"/>
              <a:gd name="connsiteY55" fmla="*/ 2350296 h 4212740"/>
              <a:gd name="connsiteX56" fmla="*/ 862881 w 4218987"/>
              <a:gd name="connsiteY56" fmla="*/ 2220510 h 4212740"/>
              <a:gd name="connsiteX57" fmla="*/ 859948 w 4218987"/>
              <a:gd name="connsiteY57" fmla="*/ 2152683 h 4212740"/>
              <a:gd name="connsiteX58" fmla="*/ 617213 w 4218987"/>
              <a:gd name="connsiteY58" fmla="*/ 709403 h 4212740"/>
              <a:gd name="connsiteX59" fmla="*/ 1193554 w 4218987"/>
              <a:gd name="connsiteY59" fmla="*/ 597249 h 4212740"/>
              <a:gd name="connsiteX60" fmla="*/ 1591068 w 4218987"/>
              <a:gd name="connsiteY60" fmla="*/ 4405 h 4212740"/>
              <a:gd name="connsiteX61" fmla="*/ 1885804 w 4218987"/>
              <a:gd name="connsiteY61" fmla="*/ 899374 h 4212740"/>
              <a:gd name="connsiteX62" fmla="*/ 846522 w 4218987"/>
              <a:gd name="connsiteY62" fmla="*/ 2060787 h 4212740"/>
              <a:gd name="connsiteX63" fmla="*/ 127757 w 4218987"/>
              <a:gd name="connsiteY63" fmla="*/ 2089758 h 4212740"/>
              <a:gd name="connsiteX64" fmla="*/ 448206 w 4218987"/>
              <a:gd name="connsiteY64" fmla="*/ 1459102 h 4212740"/>
              <a:gd name="connsiteX65" fmla="*/ 617213 w 4218987"/>
              <a:gd name="connsiteY65" fmla="*/ 709403 h 42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18987" h="4212740">
                <a:moveTo>
                  <a:pt x="2726972" y="2560838"/>
                </a:moveTo>
                <a:cubicBezTo>
                  <a:pt x="2742919" y="2545669"/>
                  <a:pt x="2761036" y="2532131"/>
                  <a:pt x="2785542" y="2521959"/>
                </a:cubicBezTo>
                <a:cubicBezTo>
                  <a:pt x="2842367" y="2511454"/>
                  <a:pt x="2866050" y="2521010"/>
                  <a:pt x="2903529" y="2556112"/>
                </a:cubicBezTo>
                <a:cubicBezTo>
                  <a:pt x="2953803" y="2604223"/>
                  <a:pt x="2974773" y="2675518"/>
                  <a:pt x="2958558" y="2743439"/>
                </a:cubicBezTo>
                <a:cubicBezTo>
                  <a:pt x="2956662" y="2751378"/>
                  <a:pt x="2954293" y="2759129"/>
                  <a:pt x="2951347" y="2766612"/>
                </a:cubicBezTo>
                <a:lnTo>
                  <a:pt x="2726972" y="2560838"/>
                </a:lnTo>
                <a:close/>
                <a:moveTo>
                  <a:pt x="2187259" y="2307330"/>
                </a:moveTo>
                <a:lnTo>
                  <a:pt x="2388933" y="2492286"/>
                </a:lnTo>
                <a:lnTo>
                  <a:pt x="2386834" y="2492817"/>
                </a:lnTo>
                <a:cubicBezTo>
                  <a:pt x="2324502" y="2508724"/>
                  <a:pt x="2271072" y="2488504"/>
                  <a:pt x="2230026" y="2447801"/>
                </a:cubicBezTo>
                <a:lnTo>
                  <a:pt x="2228909" y="2449126"/>
                </a:lnTo>
                <a:cubicBezTo>
                  <a:pt x="2193714" y="2410899"/>
                  <a:pt x="2178315" y="2358663"/>
                  <a:pt x="2187259" y="2307330"/>
                </a:cubicBezTo>
                <a:close/>
                <a:moveTo>
                  <a:pt x="1934983" y="2075968"/>
                </a:moveTo>
                <a:lnTo>
                  <a:pt x="1993087" y="2129255"/>
                </a:lnTo>
                <a:cubicBezTo>
                  <a:pt x="1974652" y="2162240"/>
                  <a:pt x="1950785" y="2198446"/>
                  <a:pt x="1941766" y="2236220"/>
                </a:cubicBezTo>
                <a:cubicBezTo>
                  <a:pt x="1904674" y="2387735"/>
                  <a:pt x="1931447" y="2512849"/>
                  <a:pt x="2068585" y="2639100"/>
                </a:cubicBezTo>
                <a:cubicBezTo>
                  <a:pt x="2164747" y="2720768"/>
                  <a:pt x="2290975" y="2757863"/>
                  <a:pt x="2416619" y="2741378"/>
                </a:cubicBezTo>
                <a:cubicBezTo>
                  <a:pt x="2479450" y="2733135"/>
                  <a:pt x="2537492" y="2710222"/>
                  <a:pt x="2589184" y="2675935"/>
                </a:cubicBezTo>
                <a:lnTo>
                  <a:pt x="2819784" y="2887418"/>
                </a:lnTo>
                <a:cubicBezTo>
                  <a:pt x="2751065" y="2906608"/>
                  <a:pt x="2677341" y="2887088"/>
                  <a:pt x="2627084" y="2836417"/>
                </a:cubicBezTo>
                <a:lnTo>
                  <a:pt x="2434618" y="3027313"/>
                </a:lnTo>
                <a:cubicBezTo>
                  <a:pt x="2554238" y="3147918"/>
                  <a:pt x="2729811" y="3194250"/>
                  <a:pt x="2893365" y="3148373"/>
                </a:cubicBezTo>
                <a:cubicBezTo>
                  <a:pt x="2943893" y="3134200"/>
                  <a:pt x="2990823" y="3111914"/>
                  <a:pt x="3032143" y="3082172"/>
                </a:cubicBezTo>
                <a:lnTo>
                  <a:pt x="3090634" y="3135814"/>
                </a:lnTo>
                <a:lnTo>
                  <a:pt x="3210914" y="3004661"/>
                </a:lnTo>
                <a:lnTo>
                  <a:pt x="3156792" y="2955025"/>
                </a:lnTo>
                <a:cubicBezTo>
                  <a:pt x="3187233" y="2910677"/>
                  <a:pt x="3209343" y="2860364"/>
                  <a:pt x="3222229" y="2806387"/>
                </a:cubicBezTo>
                <a:cubicBezTo>
                  <a:pt x="3260983" y="2644060"/>
                  <a:pt x="3210346" y="2473619"/>
                  <a:pt x="3089478" y="2359188"/>
                </a:cubicBezTo>
                <a:lnTo>
                  <a:pt x="3090209" y="2358332"/>
                </a:lnTo>
                <a:cubicBezTo>
                  <a:pt x="3088590" y="2356959"/>
                  <a:pt x="3086958" y="2355602"/>
                  <a:pt x="3085067" y="2354558"/>
                </a:cubicBezTo>
                <a:lnTo>
                  <a:pt x="3083320" y="2352725"/>
                </a:lnTo>
                <a:lnTo>
                  <a:pt x="3083018" y="2353054"/>
                </a:lnTo>
                <a:cubicBezTo>
                  <a:pt x="2988175" y="2276339"/>
                  <a:pt x="2860427" y="2234599"/>
                  <a:pt x="2744891" y="2266233"/>
                </a:cubicBezTo>
                <a:cubicBezTo>
                  <a:pt x="2669329" y="2286922"/>
                  <a:pt x="2604815" y="2324138"/>
                  <a:pt x="2538260" y="2387771"/>
                </a:cubicBezTo>
                <a:lnTo>
                  <a:pt x="2299616" y="2168910"/>
                </a:lnTo>
                <a:lnTo>
                  <a:pt x="2313553" y="2162896"/>
                </a:lnTo>
                <a:cubicBezTo>
                  <a:pt x="2375518" y="2145515"/>
                  <a:pt x="2442037" y="2163069"/>
                  <a:pt x="2487357" y="2208762"/>
                </a:cubicBezTo>
                <a:lnTo>
                  <a:pt x="2660620" y="2036913"/>
                </a:lnTo>
                <a:cubicBezTo>
                  <a:pt x="2552935" y="1928342"/>
                  <a:pt x="2394881" y="1886633"/>
                  <a:pt x="2247647" y="1927932"/>
                </a:cubicBezTo>
                <a:cubicBezTo>
                  <a:pt x="2197362" y="1942037"/>
                  <a:pt x="2151035" y="1965068"/>
                  <a:pt x="2110842" y="1995786"/>
                </a:cubicBezTo>
                <a:lnTo>
                  <a:pt x="2055263" y="1944815"/>
                </a:lnTo>
                <a:lnTo>
                  <a:pt x="1934983" y="2075968"/>
                </a:lnTo>
                <a:close/>
                <a:moveTo>
                  <a:pt x="1094802" y="2418480"/>
                </a:moveTo>
                <a:lnTo>
                  <a:pt x="2274949" y="1140705"/>
                </a:lnTo>
                <a:cubicBezTo>
                  <a:pt x="3066920" y="1107715"/>
                  <a:pt x="3506098" y="1181630"/>
                  <a:pt x="3845776" y="1429643"/>
                </a:cubicBezTo>
                <a:cubicBezTo>
                  <a:pt x="4361123" y="1802856"/>
                  <a:pt x="4436743" y="2218686"/>
                  <a:pt x="3464840" y="3353956"/>
                </a:cubicBezTo>
                <a:cubicBezTo>
                  <a:pt x="2372477" y="4481621"/>
                  <a:pt x="1885659" y="4318774"/>
                  <a:pt x="1459992" y="3881381"/>
                </a:cubicBezTo>
                <a:lnTo>
                  <a:pt x="1457332" y="3877384"/>
                </a:lnTo>
                <a:cubicBezTo>
                  <a:pt x="1174687" y="3560083"/>
                  <a:pt x="1093021" y="3193236"/>
                  <a:pt x="1094802" y="2418480"/>
                </a:cubicBezTo>
                <a:close/>
                <a:moveTo>
                  <a:pt x="859948" y="2152683"/>
                </a:moveTo>
                <a:lnTo>
                  <a:pt x="1963134" y="949774"/>
                </a:lnTo>
                <a:cubicBezTo>
                  <a:pt x="1981055" y="930234"/>
                  <a:pt x="2011422" y="928920"/>
                  <a:pt x="2030962" y="946841"/>
                </a:cubicBezTo>
                <a:lnTo>
                  <a:pt x="2172480" y="1076626"/>
                </a:lnTo>
                <a:cubicBezTo>
                  <a:pt x="2192020" y="1094546"/>
                  <a:pt x="2193333" y="1124914"/>
                  <a:pt x="2175413" y="1144454"/>
                </a:cubicBezTo>
                <a:lnTo>
                  <a:pt x="1072226" y="2347363"/>
                </a:lnTo>
                <a:cubicBezTo>
                  <a:pt x="1054306" y="2366903"/>
                  <a:pt x="1023939" y="2368216"/>
                  <a:pt x="1004399" y="2350296"/>
                </a:cubicBezTo>
                <a:lnTo>
                  <a:pt x="862881" y="2220510"/>
                </a:lnTo>
                <a:cubicBezTo>
                  <a:pt x="843341" y="2202590"/>
                  <a:pt x="842028" y="2172223"/>
                  <a:pt x="859948" y="2152683"/>
                </a:cubicBezTo>
                <a:close/>
                <a:moveTo>
                  <a:pt x="617213" y="709403"/>
                </a:moveTo>
                <a:cubicBezTo>
                  <a:pt x="867493" y="482409"/>
                  <a:pt x="905041" y="540987"/>
                  <a:pt x="1193554" y="597249"/>
                </a:cubicBezTo>
                <a:cubicBezTo>
                  <a:pt x="1611640" y="667547"/>
                  <a:pt x="1434098" y="64942"/>
                  <a:pt x="1591068" y="4405"/>
                </a:cubicBezTo>
                <a:cubicBezTo>
                  <a:pt x="1728507" y="-48600"/>
                  <a:pt x="2045888" y="384303"/>
                  <a:pt x="1885804" y="899374"/>
                </a:cubicBezTo>
                <a:cubicBezTo>
                  <a:pt x="1524682" y="1293140"/>
                  <a:pt x="1207644" y="1667021"/>
                  <a:pt x="846522" y="2060787"/>
                </a:cubicBezTo>
                <a:cubicBezTo>
                  <a:pt x="455578" y="2242802"/>
                  <a:pt x="293609" y="2203716"/>
                  <a:pt x="127757" y="2089758"/>
                </a:cubicBezTo>
                <a:cubicBezTo>
                  <a:pt x="-38095" y="1975800"/>
                  <a:pt x="-136790" y="1614018"/>
                  <a:pt x="448206" y="1459102"/>
                </a:cubicBezTo>
                <a:cubicBezTo>
                  <a:pt x="669775" y="1417745"/>
                  <a:pt x="251827" y="1252233"/>
                  <a:pt x="617213" y="70940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8" name="Diagonal Stripe 18">
            <a:extLst>
              <a:ext uri="{FF2B5EF4-FFF2-40B4-BE49-F238E27FC236}">
                <a16:creationId xmlns:a16="http://schemas.microsoft.com/office/drawing/2014/main" id="{A22D5174-4633-41C9-B465-AA6EFF3D1F50}"/>
              </a:ext>
            </a:extLst>
          </p:cNvPr>
          <p:cNvSpPr>
            <a:spLocks noChangeAspect="1"/>
          </p:cNvSpPr>
          <p:nvPr/>
        </p:nvSpPr>
        <p:spPr>
          <a:xfrm rot="2848566">
            <a:off x="7808205" y="2096430"/>
            <a:ext cx="433791" cy="433146"/>
          </a:xfrm>
          <a:custGeom>
            <a:avLst/>
            <a:gdLst>
              <a:gd name="connsiteX0" fmla="*/ 2711097 w 4203112"/>
              <a:gd name="connsiteY0" fmla="*/ 2591096 h 4242998"/>
              <a:gd name="connsiteX1" fmla="*/ 2769667 w 4203112"/>
              <a:gd name="connsiteY1" fmla="*/ 2552217 h 4242998"/>
              <a:gd name="connsiteX2" fmla="*/ 2887654 w 4203112"/>
              <a:gd name="connsiteY2" fmla="*/ 2586370 h 4242998"/>
              <a:gd name="connsiteX3" fmla="*/ 2942683 w 4203112"/>
              <a:gd name="connsiteY3" fmla="*/ 2773697 h 4242998"/>
              <a:gd name="connsiteX4" fmla="*/ 2935472 w 4203112"/>
              <a:gd name="connsiteY4" fmla="*/ 2796870 h 4242998"/>
              <a:gd name="connsiteX5" fmla="*/ 2711097 w 4203112"/>
              <a:gd name="connsiteY5" fmla="*/ 2591096 h 4242998"/>
              <a:gd name="connsiteX6" fmla="*/ 2171384 w 4203112"/>
              <a:gd name="connsiteY6" fmla="*/ 2337588 h 4242998"/>
              <a:gd name="connsiteX7" fmla="*/ 2373058 w 4203112"/>
              <a:gd name="connsiteY7" fmla="*/ 2522544 h 4242998"/>
              <a:gd name="connsiteX8" fmla="*/ 2370959 w 4203112"/>
              <a:gd name="connsiteY8" fmla="*/ 2523075 h 4242998"/>
              <a:gd name="connsiteX9" fmla="*/ 2214151 w 4203112"/>
              <a:gd name="connsiteY9" fmla="*/ 2478059 h 4242998"/>
              <a:gd name="connsiteX10" fmla="*/ 2213034 w 4203112"/>
              <a:gd name="connsiteY10" fmla="*/ 2479384 h 4242998"/>
              <a:gd name="connsiteX11" fmla="*/ 2171384 w 4203112"/>
              <a:gd name="connsiteY11" fmla="*/ 2337588 h 4242998"/>
              <a:gd name="connsiteX12" fmla="*/ 1919108 w 4203112"/>
              <a:gd name="connsiteY12" fmla="*/ 2106226 h 4242998"/>
              <a:gd name="connsiteX13" fmla="*/ 1977212 w 4203112"/>
              <a:gd name="connsiteY13" fmla="*/ 2159513 h 4242998"/>
              <a:gd name="connsiteX14" fmla="*/ 1925891 w 4203112"/>
              <a:gd name="connsiteY14" fmla="*/ 2266478 h 4242998"/>
              <a:gd name="connsiteX15" fmla="*/ 2052710 w 4203112"/>
              <a:gd name="connsiteY15" fmla="*/ 2669358 h 4242998"/>
              <a:gd name="connsiteX16" fmla="*/ 2400744 w 4203112"/>
              <a:gd name="connsiteY16" fmla="*/ 2771636 h 4242998"/>
              <a:gd name="connsiteX17" fmla="*/ 2573309 w 4203112"/>
              <a:gd name="connsiteY17" fmla="*/ 2706193 h 4242998"/>
              <a:gd name="connsiteX18" fmla="*/ 2803909 w 4203112"/>
              <a:gd name="connsiteY18" fmla="*/ 2917676 h 4242998"/>
              <a:gd name="connsiteX19" fmla="*/ 2611209 w 4203112"/>
              <a:gd name="connsiteY19" fmla="*/ 2866675 h 4242998"/>
              <a:gd name="connsiteX20" fmla="*/ 2418743 w 4203112"/>
              <a:gd name="connsiteY20" fmla="*/ 3057571 h 4242998"/>
              <a:gd name="connsiteX21" fmla="*/ 2877490 w 4203112"/>
              <a:gd name="connsiteY21" fmla="*/ 3178631 h 4242998"/>
              <a:gd name="connsiteX22" fmla="*/ 3016268 w 4203112"/>
              <a:gd name="connsiteY22" fmla="*/ 3112430 h 4242998"/>
              <a:gd name="connsiteX23" fmla="*/ 3074759 w 4203112"/>
              <a:gd name="connsiteY23" fmla="*/ 3166072 h 4242998"/>
              <a:gd name="connsiteX24" fmla="*/ 3195039 w 4203112"/>
              <a:gd name="connsiteY24" fmla="*/ 3034919 h 4242998"/>
              <a:gd name="connsiteX25" fmla="*/ 3140917 w 4203112"/>
              <a:gd name="connsiteY25" fmla="*/ 2985283 h 4242998"/>
              <a:gd name="connsiteX26" fmla="*/ 3206354 w 4203112"/>
              <a:gd name="connsiteY26" fmla="*/ 2836645 h 4242998"/>
              <a:gd name="connsiteX27" fmla="*/ 3073603 w 4203112"/>
              <a:gd name="connsiteY27" fmla="*/ 2389446 h 4242998"/>
              <a:gd name="connsiteX28" fmla="*/ 3074334 w 4203112"/>
              <a:gd name="connsiteY28" fmla="*/ 2388590 h 4242998"/>
              <a:gd name="connsiteX29" fmla="*/ 3069192 w 4203112"/>
              <a:gd name="connsiteY29" fmla="*/ 2384816 h 4242998"/>
              <a:gd name="connsiteX30" fmla="*/ 3067445 w 4203112"/>
              <a:gd name="connsiteY30" fmla="*/ 2382983 h 4242998"/>
              <a:gd name="connsiteX31" fmla="*/ 3067143 w 4203112"/>
              <a:gd name="connsiteY31" fmla="*/ 2383312 h 4242998"/>
              <a:gd name="connsiteX32" fmla="*/ 2729016 w 4203112"/>
              <a:gd name="connsiteY32" fmla="*/ 2296491 h 4242998"/>
              <a:gd name="connsiteX33" fmla="*/ 2522385 w 4203112"/>
              <a:gd name="connsiteY33" fmla="*/ 2418029 h 4242998"/>
              <a:gd name="connsiteX34" fmla="*/ 2283741 w 4203112"/>
              <a:gd name="connsiteY34" fmla="*/ 2199168 h 4242998"/>
              <a:gd name="connsiteX35" fmla="*/ 2297678 w 4203112"/>
              <a:gd name="connsiteY35" fmla="*/ 2193154 h 4242998"/>
              <a:gd name="connsiteX36" fmla="*/ 2471482 w 4203112"/>
              <a:gd name="connsiteY36" fmla="*/ 2239020 h 4242998"/>
              <a:gd name="connsiteX37" fmla="*/ 2644745 w 4203112"/>
              <a:gd name="connsiteY37" fmla="*/ 2067171 h 4242998"/>
              <a:gd name="connsiteX38" fmla="*/ 2231772 w 4203112"/>
              <a:gd name="connsiteY38" fmla="*/ 1958190 h 4242998"/>
              <a:gd name="connsiteX39" fmla="*/ 2094967 w 4203112"/>
              <a:gd name="connsiteY39" fmla="*/ 2026044 h 4242998"/>
              <a:gd name="connsiteX40" fmla="*/ 2039388 w 4203112"/>
              <a:gd name="connsiteY40" fmla="*/ 1975073 h 4242998"/>
              <a:gd name="connsiteX41" fmla="*/ 1919108 w 4203112"/>
              <a:gd name="connsiteY41" fmla="*/ 2106226 h 4242998"/>
              <a:gd name="connsiteX42" fmla="*/ 1078927 w 4203112"/>
              <a:gd name="connsiteY42" fmla="*/ 2448738 h 4242998"/>
              <a:gd name="connsiteX43" fmla="*/ 2259074 w 4203112"/>
              <a:gd name="connsiteY43" fmla="*/ 1170963 h 4242998"/>
              <a:gd name="connsiteX44" fmla="*/ 3829901 w 4203112"/>
              <a:gd name="connsiteY44" fmla="*/ 1459901 h 4242998"/>
              <a:gd name="connsiteX45" fmla="*/ 3448965 w 4203112"/>
              <a:gd name="connsiteY45" fmla="*/ 3384214 h 4242998"/>
              <a:gd name="connsiteX46" fmla="*/ 1444117 w 4203112"/>
              <a:gd name="connsiteY46" fmla="*/ 3911639 h 4242998"/>
              <a:gd name="connsiteX47" fmla="*/ 1441457 w 4203112"/>
              <a:gd name="connsiteY47" fmla="*/ 3907642 h 4242998"/>
              <a:gd name="connsiteX48" fmla="*/ 1078927 w 4203112"/>
              <a:gd name="connsiteY48" fmla="*/ 2448738 h 4242998"/>
              <a:gd name="connsiteX49" fmla="*/ 844073 w 4203112"/>
              <a:gd name="connsiteY49" fmla="*/ 2182941 h 4242998"/>
              <a:gd name="connsiteX50" fmla="*/ 1947259 w 4203112"/>
              <a:gd name="connsiteY50" fmla="*/ 980032 h 4242998"/>
              <a:gd name="connsiteX51" fmla="*/ 2015087 w 4203112"/>
              <a:gd name="connsiteY51" fmla="*/ 977099 h 4242998"/>
              <a:gd name="connsiteX52" fmla="*/ 2156605 w 4203112"/>
              <a:gd name="connsiteY52" fmla="*/ 1106884 h 4242998"/>
              <a:gd name="connsiteX53" fmla="*/ 2159538 w 4203112"/>
              <a:gd name="connsiteY53" fmla="*/ 1174712 h 4242998"/>
              <a:gd name="connsiteX54" fmla="*/ 1056351 w 4203112"/>
              <a:gd name="connsiteY54" fmla="*/ 2377621 h 4242998"/>
              <a:gd name="connsiteX55" fmla="*/ 988524 w 4203112"/>
              <a:gd name="connsiteY55" fmla="*/ 2380554 h 4242998"/>
              <a:gd name="connsiteX56" fmla="*/ 847006 w 4203112"/>
              <a:gd name="connsiteY56" fmla="*/ 2250768 h 4242998"/>
              <a:gd name="connsiteX57" fmla="*/ 844073 w 4203112"/>
              <a:gd name="connsiteY57" fmla="*/ 2182941 h 4242998"/>
              <a:gd name="connsiteX58" fmla="*/ 608369 w 4203112"/>
              <a:gd name="connsiteY58" fmla="*/ 694413 h 4242998"/>
              <a:gd name="connsiteX59" fmla="*/ 1323969 w 4203112"/>
              <a:gd name="connsiteY59" fmla="*/ 580732 h 4242998"/>
              <a:gd name="connsiteX60" fmla="*/ 1407055 w 4203112"/>
              <a:gd name="connsiteY60" fmla="*/ 95866 h 4242998"/>
              <a:gd name="connsiteX61" fmla="*/ 1935243 w 4203112"/>
              <a:gd name="connsiteY61" fmla="*/ 122235 h 4242998"/>
              <a:gd name="connsiteX62" fmla="*/ 1869929 w 4203112"/>
              <a:gd name="connsiteY62" fmla="*/ 929632 h 4242998"/>
              <a:gd name="connsiteX63" fmla="*/ 830647 w 4203112"/>
              <a:gd name="connsiteY63" fmla="*/ 2091045 h 4242998"/>
              <a:gd name="connsiteX64" fmla="*/ 111882 w 4203112"/>
              <a:gd name="connsiteY64" fmla="*/ 2120016 h 4242998"/>
              <a:gd name="connsiteX65" fmla="*/ 509974 w 4203112"/>
              <a:gd name="connsiteY65" fmla="*/ 1414093 h 4242998"/>
              <a:gd name="connsiteX66" fmla="*/ 530788 w 4203112"/>
              <a:gd name="connsiteY66" fmla="*/ 798353 h 4242998"/>
              <a:gd name="connsiteX67" fmla="*/ 608369 w 4203112"/>
              <a:gd name="connsiteY67" fmla="*/ 694413 h 4242998"/>
              <a:gd name="connsiteX0" fmla="*/ 2711097 w 4203112"/>
              <a:gd name="connsiteY0" fmla="*/ 2521084 h 4172986"/>
              <a:gd name="connsiteX1" fmla="*/ 2769667 w 4203112"/>
              <a:gd name="connsiteY1" fmla="*/ 2482205 h 4172986"/>
              <a:gd name="connsiteX2" fmla="*/ 2887654 w 4203112"/>
              <a:gd name="connsiteY2" fmla="*/ 2516358 h 4172986"/>
              <a:gd name="connsiteX3" fmla="*/ 2942683 w 4203112"/>
              <a:gd name="connsiteY3" fmla="*/ 2703685 h 4172986"/>
              <a:gd name="connsiteX4" fmla="*/ 2935472 w 4203112"/>
              <a:gd name="connsiteY4" fmla="*/ 2726858 h 4172986"/>
              <a:gd name="connsiteX5" fmla="*/ 2711097 w 4203112"/>
              <a:gd name="connsiteY5" fmla="*/ 2521084 h 4172986"/>
              <a:gd name="connsiteX6" fmla="*/ 2171384 w 4203112"/>
              <a:gd name="connsiteY6" fmla="*/ 2267576 h 4172986"/>
              <a:gd name="connsiteX7" fmla="*/ 2373058 w 4203112"/>
              <a:gd name="connsiteY7" fmla="*/ 2452532 h 4172986"/>
              <a:gd name="connsiteX8" fmla="*/ 2370959 w 4203112"/>
              <a:gd name="connsiteY8" fmla="*/ 2453063 h 4172986"/>
              <a:gd name="connsiteX9" fmla="*/ 2214151 w 4203112"/>
              <a:gd name="connsiteY9" fmla="*/ 2408047 h 4172986"/>
              <a:gd name="connsiteX10" fmla="*/ 2213034 w 4203112"/>
              <a:gd name="connsiteY10" fmla="*/ 2409372 h 4172986"/>
              <a:gd name="connsiteX11" fmla="*/ 2171384 w 4203112"/>
              <a:gd name="connsiteY11" fmla="*/ 2267576 h 4172986"/>
              <a:gd name="connsiteX12" fmla="*/ 1919108 w 4203112"/>
              <a:gd name="connsiteY12" fmla="*/ 2036214 h 4172986"/>
              <a:gd name="connsiteX13" fmla="*/ 1977212 w 4203112"/>
              <a:gd name="connsiteY13" fmla="*/ 2089501 h 4172986"/>
              <a:gd name="connsiteX14" fmla="*/ 1925891 w 4203112"/>
              <a:gd name="connsiteY14" fmla="*/ 2196466 h 4172986"/>
              <a:gd name="connsiteX15" fmla="*/ 2052710 w 4203112"/>
              <a:gd name="connsiteY15" fmla="*/ 2599346 h 4172986"/>
              <a:gd name="connsiteX16" fmla="*/ 2400744 w 4203112"/>
              <a:gd name="connsiteY16" fmla="*/ 2701624 h 4172986"/>
              <a:gd name="connsiteX17" fmla="*/ 2573309 w 4203112"/>
              <a:gd name="connsiteY17" fmla="*/ 2636181 h 4172986"/>
              <a:gd name="connsiteX18" fmla="*/ 2803909 w 4203112"/>
              <a:gd name="connsiteY18" fmla="*/ 2847664 h 4172986"/>
              <a:gd name="connsiteX19" fmla="*/ 2611209 w 4203112"/>
              <a:gd name="connsiteY19" fmla="*/ 2796663 h 4172986"/>
              <a:gd name="connsiteX20" fmla="*/ 2418743 w 4203112"/>
              <a:gd name="connsiteY20" fmla="*/ 2987559 h 4172986"/>
              <a:gd name="connsiteX21" fmla="*/ 2877490 w 4203112"/>
              <a:gd name="connsiteY21" fmla="*/ 3108619 h 4172986"/>
              <a:gd name="connsiteX22" fmla="*/ 3016268 w 4203112"/>
              <a:gd name="connsiteY22" fmla="*/ 3042418 h 4172986"/>
              <a:gd name="connsiteX23" fmla="*/ 3074759 w 4203112"/>
              <a:gd name="connsiteY23" fmla="*/ 3096060 h 4172986"/>
              <a:gd name="connsiteX24" fmla="*/ 3195039 w 4203112"/>
              <a:gd name="connsiteY24" fmla="*/ 2964907 h 4172986"/>
              <a:gd name="connsiteX25" fmla="*/ 3140917 w 4203112"/>
              <a:gd name="connsiteY25" fmla="*/ 2915271 h 4172986"/>
              <a:gd name="connsiteX26" fmla="*/ 3206354 w 4203112"/>
              <a:gd name="connsiteY26" fmla="*/ 2766633 h 4172986"/>
              <a:gd name="connsiteX27" fmla="*/ 3073603 w 4203112"/>
              <a:gd name="connsiteY27" fmla="*/ 2319434 h 4172986"/>
              <a:gd name="connsiteX28" fmla="*/ 3074334 w 4203112"/>
              <a:gd name="connsiteY28" fmla="*/ 2318578 h 4172986"/>
              <a:gd name="connsiteX29" fmla="*/ 3069192 w 4203112"/>
              <a:gd name="connsiteY29" fmla="*/ 2314804 h 4172986"/>
              <a:gd name="connsiteX30" fmla="*/ 3067445 w 4203112"/>
              <a:gd name="connsiteY30" fmla="*/ 2312971 h 4172986"/>
              <a:gd name="connsiteX31" fmla="*/ 3067143 w 4203112"/>
              <a:gd name="connsiteY31" fmla="*/ 2313300 h 4172986"/>
              <a:gd name="connsiteX32" fmla="*/ 2729016 w 4203112"/>
              <a:gd name="connsiteY32" fmla="*/ 2226479 h 4172986"/>
              <a:gd name="connsiteX33" fmla="*/ 2522385 w 4203112"/>
              <a:gd name="connsiteY33" fmla="*/ 2348017 h 4172986"/>
              <a:gd name="connsiteX34" fmla="*/ 2283741 w 4203112"/>
              <a:gd name="connsiteY34" fmla="*/ 2129156 h 4172986"/>
              <a:gd name="connsiteX35" fmla="*/ 2297678 w 4203112"/>
              <a:gd name="connsiteY35" fmla="*/ 2123142 h 4172986"/>
              <a:gd name="connsiteX36" fmla="*/ 2471482 w 4203112"/>
              <a:gd name="connsiteY36" fmla="*/ 2169008 h 4172986"/>
              <a:gd name="connsiteX37" fmla="*/ 2644745 w 4203112"/>
              <a:gd name="connsiteY37" fmla="*/ 1997159 h 4172986"/>
              <a:gd name="connsiteX38" fmla="*/ 2231772 w 4203112"/>
              <a:gd name="connsiteY38" fmla="*/ 1888178 h 4172986"/>
              <a:gd name="connsiteX39" fmla="*/ 2094967 w 4203112"/>
              <a:gd name="connsiteY39" fmla="*/ 1956032 h 4172986"/>
              <a:gd name="connsiteX40" fmla="*/ 2039388 w 4203112"/>
              <a:gd name="connsiteY40" fmla="*/ 1905061 h 4172986"/>
              <a:gd name="connsiteX41" fmla="*/ 1919108 w 4203112"/>
              <a:gd name="connsiteY41" fmla="*/ 2036214 h 4172986"/>
              <a:gd name="connsiteX42" fmla="*/ 1078927 w 4203112"/>
              <a:gd name="connsiteY42" fmla="*/ 2378726 h 4172986"/>
              <a:gd name="connsiteX43" fmla="*/ 2259074 w 4203112"/>
              <a:gd name="connsiteY43" fmla="*/ 1100951 h 4172986"/>
              <a:gd name="connsiteX44" fmla="*/ 3829901 w 4203112"/>
              <a:gd name="connsiteY44" fmla="*/ 1389889 h 4172986"/>
              <a:gd name="connsiteX45" fmla="*/ 3448965 w 4203112"/>
              <a:gd name="connsiteY45" fmla="*/ 3314202 h 4172986"/>
              <a:gd name="connsiteX46" fmla="*/ 1444117 w 4203112"/>
              <a:gd name="connsiteY46" fmla="*/ 3841627 h 4172986"/>
              <a:gd name="connsiteX47" fmla="*/ 1441457 w 4203112"/>
              <a:gd name="connsiteY47" fmla="*/ 3837630 h 4172986"/>
              <a:gd name="connsiteX48" fmla="*/ 1078927 w 4203112"/>
              <a:gd name="connsiteY48" fmla="*/ 2378726 h 4172986"/>
              <a:gd name="connsiteX49" fmla="*/ 844073 w 4203112"/>
              <a:gd name="connsiteY49" fmla="*/ 2112929 h 4172986"/>
              <a:gd name="connsiteX50" fmla="*/ 1947259 w 4203112"/>
              <a:gd name="connsiteY50" fmla="*/ 910020 h 4172986"/>
              <a:gd name="connsiteX51" fmla="*/ 2015087 w 4203112"/>
              <a:gd name="connsiteY51" fmla="*/ 907087 h 4172986"/>
              <a:gd name="connsiteX52" fmla="*/ 2156605 w 4203112"/>
              <a:gd name="connsiteY52" fmla="*/ 1036872 h 4172986"/>
              <a:gd name="connsiteX53" fmla="*/ 2159538 w 4203112"/>
              <a:gd name="connsiteY53" fmla="*/ 1104700 h 4172986"/>
              <a:gd name="connsiteX54" fmla="*/ 1056351 w 4203112"/>
              <a:gd name="connsiteY54" fmla="*/ 2307609 h 4172986"/>
              <a:gd name="connsiteX55" fmla="*/ 988524 w 4203112"/>
              <a:gd name="connsiteY55" fmla="*/ 2310542 h 4172986"/>
              <a:gd name="connsiteX56" fmla="*/ 847006 w 4203112"/>
              <a:gd name="connsiteY56" fmla="*/ 2180756 h 4172986"/>
              <a:gd name="connsiteX57" fmla="*/ 844073 w 4203112"/>
              <a:gd name="connsiteY57" fmla="*/ 2112929 h 4172986"/>
              <a:gd name="connsiteX58" fmla="*/ 608369 w 4203112"/>
              <a:gd name="connsiteY58" fmla="*/ 624401 h 4172986"/>
              <a:gd name="connsiteX59" fmla="*/ 1323969 w 4203112"/>
              <a:gd name="connsiteY59" fmla="*/ 510720 h 4172986"/>
              <a:gd name="connsiteX60" fmla="*/ 1407055 w 4203112"/>
              <a:gd name="connsiteY60" fmla="*/ 25854 h 4172986"/>
              <a:gd name="connsiteX61" fmla="*/ 1845112 w 4203112"/>
              <a:gd name="connsiteY61" fmla="*/ 150503 h 4172986"/>
              <a:gd name="connsiteX62" fmla="*/ 1869929 w 4203112"/>
              <a:gd name="connsiteY62" fmla="*/ 859620 h 4172986"/>
              <a:gd name="connsiteX63" fmla="*/ 830647 w 4203112"/>
              <a:gd name="connsiteY63" fmla="*/ 2021033 h 4172986"/>
              <a:gd name="connsiteX64" fmla="*/ 111882 w 4203112"/>
              <a:gd name="connsiteY64" fmla="*/ 2050004 h 4172986"/>
              <a:gd name="connsiteX65" fmla="*/ 509974 w 4203112"/>
              <a:gd name="connsiteY65" fmla="*/ 1344081 h 4172986"/>
              <a:gd name="connsiteX66" fmla="*/ 530788 w 4203112"/>
              <a:gd name="connsiteY66" fmla="*/ 728341 h 4172986"/>
              <a:gd name="connsiteX67" fmla="*/ 608369 w 4203112"/>
              <a:gd name="connsiteY67" fmla="*/ 624401 h 4172986"/>
              <a:gd name="connsiteX0" fmla="*/ 2711097 w 4203112"/>
              <a:gd name="connsiteY0" fmla="*/ 2579505 h 4231407"/>
              <a:gd name="connsiteX1" fmla="*/ 2769667 w 4203112"/>
              <a:gd name="connsiteY1" fmla="*/ 2540626 h 4231407"/>
              <a:gd name="connsiteX2" fmla="*/ 2887654 w 4203112"/>
              <a:gd name="connsiteY2" fmla="*/ 2574779 h 4231407"/>
              <a:gd name="connsiteX3" fmla="*/ 2942683 w 4203112"/>
              <a:gd name="connsiteY3" fmla="*/ 2762106 h 4231407"/>
              <a:gd name="connsiteX4" fmla="*/ 2935472 w 4203112"/>
              <a:gd name="connsiteY4" fmla="*/ 2785279 h 4231407"/>
              <a:gd name="connsiteX5" fmla="*/ 2711097 w 4203112"/>
              <a:gd name="connsiteY5" fmla="*/ 2579505 h 4231407"/>
              <a:gd name="connsiteX6" fmla="*/ 2171384 w 4203112"/>
              <a:gd name="connsiteY6" fmla="*/ 2325997 h 4231407"/>
              <a:gd name="connsiteX7" fmla="*/ 2373058 w 4203112"/>
              <a:gd name="connsiteY7" fmla="*/ 2510953 h 4231407"/>
              <a:gd name="connsiteX8" fmla="*/ 2370959 w 4203112"/>
              <a:gd name="connsiteY8" fmla="*/ 2511484 h 4231407"/>
              <a:gd name="connsiteX9" fmla="*/ 2214151 w 4203112"/>
              <a:gd name="connsiteY9" fmla="*/ 2466468 h 4231407"/>
              <a:gd name="connsiteX10" fmla="*/ 2213034 w 4203112"/>
              <a:gd name="connsiteY10" fmla="*/ 2467793 h 4231407"/>
              <a:gd name="connsiteX11" fmla="*/ 2171384 w 4203112"/>
              <a:gd name="connsiteY11" fmla="*/ 2325997 h 4231407"/>
              <a:gd name="connsiteX12" fmla="*/ 1919108 w 4203112"/>
              <a:gd name="connsiteY12" fmla="*/ 2094635 h 4231407"/>
              <a:gd name="connsiteX13" fmla="*/ 1977212 w 4203112"/>
              <a:gd name="connsiteY13" fmla="*/ 2147922 h 4231407"/>
              <a:gd name="connsiteX14" fmla="*/ 1925891 w 4203112"/>
              <a:gd name="connsiteY14" fmla="*/ 2254887 h 4231407"/>
              <a:gd name="connsiteX15" fmla="*/ 2052710 w 4203112"/>
              <a:gd name="connsiteY15" fmla="*/ 2657767 h 4231407"/>
              <a:gd name="connsiteX16" fmla="*/ 2400744 w 4203112"/>
              <a:gd name="connsiteY16" fmla="*/ 2760045 h 4231407"/>
              <a:gd name="connsiteX17" fmla="*/ 2573309 w 4203112"/>
              <a:gd name="connsiteY17" fmla="*/ 2694602 h 4231407"/>
              <a:gd name="connsiteX18" fmla="*/ 2803909 w 4203112"/>
              <a:gd name="connsiteY18" fmla="*/ 2906085 h 4231407"/>
              <a:gd name="connsiteX19" fmla="*/ 2611209 w 4203112"/>
              <a:gd name="connsiteY19" fmla="*/ 2855084 h 4231407"/>
              <a:gd name="connsiteX20" fmla="*/ 2418743 w 4203112"/>
              <a:gd name="connsiteY20" fmla="*/ 3045980 h 4231407"/>
              <a:gd name="connsiteX21" fmla="*/ 2877490 w 4203112"/>
              <a:gd name="connsiteY21" fmla="*/ 3167040 h 4231407"/>
              <a:gd name="connsiteX22" fmla="*/ 3016268 w 4203112"/>
              <a:gd name="connsiteY22" fmla="*/ 3100839 h 4231407"/>
              <a:gd name="connsiteX23" fmla="*/ 3074759 w 4203112"/>
              <a:gd name="connsiteY23" fmla="*/ 3154481 h 4231407"/>
              <a:gd name="connsiteX24" fmla="*/ 3195039 w 4203112"/>
              <a:gd name="connsiteY24" fmla="*/ 3023328 h 4231407"/>
              <a:gd name="connsiteX25" fmla="*/ 3140917 w 4203112"/>
              <a:gd name="connsiteY25" fmla="*/ 2973692 h 4231407"/>
              <a:gd name="connsiteX26" fmla="*/ 3206354 w 4203112"/>
              <a:gd name="connsiteY26" fmla="*/ 2825054 h 4231407"/>
              <a:gd name="connsiteX27" fmla="*/ 3073603 w 4203112"/>
              <a:gd name="connsiteY27" fmla="*/ 2377855 h 4231407"/>
              <a:gd name="connsiteX28" fmla="*/ 3074334 w 4203112"/>
              <a:gd name="connsiteY28" fmla="*/ 2376999 h 4231407"/>
              <a:gd name="connsiteX29" fmla="*/ 3069192 w 4203112"/>
              <a:gd name="connsiteY29" fmla="*/ 2373225 h 4231407"/>
              <a:gd name="connsiteX30" fmla="*/ 3067445 w 4203112"/>
              <a:gd name="connsiteY30" fmla="*/ 2371392 h 4231407"/>
              <a:gd name="connsiteX31" fmla="*/ 3067143 w 4203112"/>
              <a:gd name="connsiteY31" fmla="*/ 2371721 h 4231407"/>
              <a:gd name="connsiteX32" fmla="*/ 2729016 w 4203112"/>
              <a:gd name="connsiteY32" fmla="*/ 2284900 h 4231407"/>
              <a:gd name="connsiteX33" fmla="*/ 2522385 w 4203112"/>
              <a:gd name="connsiteY33" fmla="*/ 2406438 h 4231407"/>
              <a:gd name="connsiteX34" fmla="*/ 2283741 w 4203112"/>
              <a:gd name="connsiteY34" fmla="*/ 2187577 h 4231407"/>
              <a:gd name="connsiteX35" fmla="*/ 2297678 w 4203112"/>
              <a:gd name="connsiteY35" fmla="*/ 2181563 h 4231407"/>
              <a:gd name="connsiteX36" fmla="*/ 2471482 w 4203112"/>
              <a:gd name="connsiteY36" fmla="*/ 2227429 h 4231407"/>
              <a:gd name="connsiteX37" fmla="*/ 2644745 w 4203112"/>
              <a:gd name="connsiteY37" fmla="*/ 2055580 h 4231407"/>
              <a:gd name="connsiteX38" fmla="*/ 2231772 w 4203112"/>
              <a:gd name="connsiteY38" fmla="*/ 1946599 h 4231407"/>
              <a:gd name="connsiteX39" fmla="*/ 2094967 w 4203112"/>
              <a:gd name="connsiteY39" fmla="*/ 2014453 h 4231407"/>
              <a:gd name="connsiteX40" fmla="*/ 2039388 w 4203112"/>
              <a:gd name="connsiteY40" fmla="*/ 1963482 h 4231407"/>
              <a:gd name="connsiteX41" fmla="*/ 1919108 w 4203112"/>
              <a:gd name="connsiteY41" fmla="*/ 2094635 h 4231407"/>
              <a:gd name="connsiteX42" fmla="*/ 1078927 w 4203112"/>
              <a:gd name="connsiteY42" fmla="*/ 2437147 h 4231407"/>
              <a:gd name="connsiteX43" fmla="*/ 2259074 w 4203112"/>
              <a:gd name="connsiteY43" fmla="*/ 1159372 h 4231407"/>
              <a:gd name="connsiteX44" fmla="*/ 3829901 w 4203112"/>
              <a:gd name="connsiteY44" fmla="*/ 1448310 h 4231407"/>
              <a:gd name="connsiteX45" fmla="*/ 3448965 w 4203112"/>
              <a:gd name="connsiteY45" fmla="*/ 3372623 h 4231407"/>
              <a:gd name="connsiteX46" fmla="*/ 1444117 w 4203112"/>
              <a:gd name="connsiteY46" fmla="*/ 3900048 h 4231407"/>
              <a:gd name="connsiteX47" fmla="*/ 1441457 w 4203112"/>
              <a:gd name="connsiteY47" fmla="*/ 3896051 h 4231407"/>
              <a:gd name="connsiteX48" fmla="*/ 1078927 w 4203112"/>
              <a:gd name="connsiteY48" fmla="*/ 2437147 h 4231407"/>
              <a:gd name="connsiteX49" fmla="*/ 844073 w 4203112"/>
              <a:gd name="connsiteY49" fmla="*/ 2171350 h 4231407"/>
              <a:gd name="connsiteX50" fmla="*/ 1947259 w 4203112"/>
              <a:gd name="connsiteY50" fmla="*/ 968441 h 4231407"/>
              <a:gd name="connsiteX51" fmla="*/ 2015087 w 4203112"/>
              <a:gd name="connsiteY51" fmla="*/ 965508 h 4231407"/>
              <a:gd name="connsiteX52" fmla="*/ 2156605 w 4203112"/>
              <a:gd name="connsiteY52" fmla="*/ 1095293 h 4231407"/>
              <a:gd name="connsiteX53" fmla="*/ 2159538 w 4203112"/>
              <a:gd name="connsiteY53" fmla="*/ 1163121 h 4231407"/>
              <a:gd name="connsiteX54" fmla="*/ 1056351 w 4203112"/>
              <a:gd name="connsiteY54" fmla="*/ 2366030 h 4231407"/>
              <a:gd name="connsiteX55" fmla="*/ 988524 w 4203112"/>
              <a:gd name="connsiteY55" fmla="*/ 2368963 h 4231407"/>
              <a:gd name="connsiteX56" fmla="*/ 847006 w 4203112"/>
              <a:gd name="connsiteY56" fmla="*/ 2239177 h 4231407"/>
              <a:gd name="connsiteX57" fmla="*/ 844073 w 4203112"/>
              <a:gd name="connsiteY57" fmla="*/ 2171350 h 4231407"/>
              <a:gd name="connsiteX58" fmla="*/ 608369 w 4203112"/>
              <a:gd name="connsiteY58" fmla="*/ 682822 h 4231407"/>
              <a:gd name="connsiteX59" fmla="*/ 1323969 w 4203112"/>
              <a:gd name="connsiteY59" fmla="*/ 569141 h 4231407"/>
              <a:gd name="connsiteX60" fmla="*/ 1407055 w 4203112"/>
              <a:gd name="connsiteY60" fmla="*/ 84275 h 4231407"/>
              <a:gd name="connsiteX61" fmla="*/ 1845112 w 4203112"/>
              <a:gd name="connsiteY61" fmla="*/ 208924 h 4231407"/>
              <a:gd name="connsiteX62" fmla="*/ 1869929 w 4203112"/>
              <a:gd name="connsiteY62" fmla="*/ 918041 h 4231407"/>
              <a:gd name="connsiteX63" fmla="*/ 830647 w 4203112"/>
              <a:gd name="connsiteY63" fmla="*/ 2079454 h 4231407"/>
              <a:gd name="connsiteX64" fmla="*/ 111882 w 4203112"/>
              <a:gd name="connsiteY64" fmla="*/ 2108425 h 4231407"/>
              <a:gd name="connsiteX65" fmla="*/ 509974 w 4203112"/>
              <a:gd name="connsiteY65" fmla="*/ 1402502 h 4231407"/>
              <a:gd name="connsiteX66" fmla="*/ 530788 w 4203112"/>
              <a:gd name="connsiteY66" fmla="*/ 786762 h 4231407"/>
              <a:gd name="connsiteX67" fmla="*/ 608369 w 4203112"/>
              <a:gd name="connsiteY67" fmla="*/ 682822 h 4231407"/>
              <a:gd name="connsiteX0" fmla="*/ 2711097 w 4203112"/>
              <a:gd name="connsiteY0" fmla="*/ 2591123 h 4243025"/>
              <a:gd name="connsiteX1" fmla="*/ 2769667 w 4203112"/>
              <a:gd name="connsiteY1" fmla="*/ 2552244 h 4243025"/>
              <a:gd name="connsiteX2" fmla="*/ 2887654 w 4203112"/>
              <a:gd name="connsiteY2" fmla="*/ 2586397 h 4243025"/>
              <a:gd name="connsiteX3" fmla="*/ 2942683 w 4203112"/>
              <a:gd name="connsiteY3" fmla="*/ 2773724 h 4243025"/>
              <a:gd name="connsiteX4" fmla="*/ 2935472 w 4203112"/>
              <a:gd name="connsiteY4" fmla="*/ 2796897 h 4243025"/>
              <a:gd name="connsiteX5" fmla="*/ 2711097 w 4203112"/>
              <a:gd name="connsiteY5" fmla="*/ 2591123 h 4243025"/>
              <a:gd name="connsiteX6" fmla="*/ 2171384 w 4203112"/>
              <a:gd name="connsiteY6" fmla="*/ 2337615 h 4243025"/>
              <a:gd name="connsiteX7" fmla="*/ 2373058 w 4203112"/>
              <a:gd name="connsiteY7" fmla="*/ 2522571 h 4243025"/>
              <a:gd name="connsiteX8" fmla="*/ 2370959 w 4203112"/>
              <a:gd name="connsiteY8" fmla="*/ 2523102 h 4243025"/>
              <a:gd name="connsiteX9" fmla="*/ 2214151 w 4203112"/>
              <a:gd name="connsiteY9" fmla="*/ 2478086 h 4243025"/>
              <a:gd name="connsiteX10" fmla="*/ 2213034 w 4203112"/>
              <a:gd name="connsiteY10" fmla="*/ 2479411 h 4243025"/>
              <a:gd name="connsiteX11" fmla="*/ 2171384 w 4203112"/>
              <a:gd name="connsiteY11" fmla="*/ 2337615 h 4243025"/>
              <a:gd name="connsiteX12" fmla="*/ 1919108 w 4203112"/>
              <a:gd name="connsiteY12" fmla="*/ 2106253 h 4243025"/>
              <a:gd name="connsiteX13" fmla="*/ 1977212 w 4203112"/>
              <a:gd name="connsiteY13" fmla="*/ 2159540 h 4243025"/>
              <a:gd name="connsiteX14" fmla="*/ 1925891 w 4203112"/>
              <a:gd name="connsiteY14" fmla="*/ 2266505 h 4243025"/>
              <a:gd name="connsiteX15" fmla="*/ 2052710 w 4203112"/>
              <a:gd name="connsiteY15" fmla="*/ 2669385 h 4243025"/>
              <a:gd name="connsiteX16" fmla="*/ 2400744 w 4203112"/>
              <a:gd name="connsiteY16" fmla="*/ 2771663 h 4243025"/>
              <a:gd name="connsiteX17" fmla="*/ 2573309 w 4203112"/>
              <a:gd name="connsiteY17" fmla="*/ 2706220 h 4243025"/>
              <a:gd name="connsiteX18" fmla="*/ 2803909 w 4203112"/>
              <a:gd name="connsiteY18" fmla="*/ 2917703 h 4243025"/>
              <a:gd name="connsiteX19" fmla="*/ 2611209 w 4203112"/>
              <a:gd name="connsiteY19" fmla="*/ 2866702 h 4243025"/>
              <a:gd name="connsiteX20" fmla="*/ 2418743 w 4203112"/>
              <a:gd name="connsiteY20" fmla="*/ 3057598 h 4243025"/>
              <a:gd name="connsiteX21" fmla="*/ 2877490 w 4203112"/>
              <a:gd name="connsiteY21" fmla="*/ 3178658 h 4243025"/>
              <a:gd name="connsiteX22" fmla="*/ 3016268 w 4203112"/>
              <a:gd name="connsiteY22" fmla="*/ 3112457 h 4243025"/>
              <a:gd name="connsiteX23" fmla="*/ 3074759 w 4203112"/>
              <a:gd name="connsiteY23" fmla="*/ 3166099 h 4243025"/>
              <a:gd name="connsiteX24" fmla="*/ 3195039 w 4203112"/>
              <a:gd name="connsiteY24" fmla="*/ 3034946 h 4243025"/>
              <a:gd name="connsiteX25" fmla="*/ 3140917 w 4203112"/>
              <a:gd name="connsiteY25" fmla="*/ 2985310 h 4243025"/>
              <a:gd name="connsiteX26" fmla="*/ 3206354 w 4203112"/>
              <a:gd name="connsiteY26" fmla="*/ 2836672 h 4243025"/>
              <a:gd name="connsiteX27" fmla="*/ 3073603 w 4203112"/>
              <a:gd name="connsiteY27" fmla="*/ 2389473 h 4243025"/>
              <a:gd name="connsiteX28" fmla="*/ 3074334 w 4203112"/>
              <a:gd name="connsiteY28" fmla="*/ 2388617 h 4243025"/>
              <a:gd name="connsiteX29" fmla="*/ 3069192 w 4203112"/>
              <a:gd name="connsiteY29" fmla="*/ 2384843 h 4243025"/>
              <a:gd name="connsiteX30" fmla="*/ 3067445 w 4203112"/>
              <a:gd name="connsiteY30" fmla="*/ 2383010 h 4243025"/>
              <a:gd name="connsiteX31" fmla="*/ 3067143 w 4203112"/>
              <a:gd name="connsiteY31" fmla="*/ 2383339 h 4243025"/>
              <a:gd name="connsiteX32" fmla="*/ 2729016 w 4203112"/>
              <a:gd name="connsiteY32" fmla="*/ 2296518 h 4243025"/>
              <a:gd name="connsiteX33" fmla="*/ 2522385 w 4203112"/>
              <a:gd name="connsiteY33" fmla="*/ 2418056 h 4243025"/>
              <a:gd name="connsiteX34" fmla="*/ 2283741 w 4203112"/>
              <a:gd name="connsiteY34" fmla="*/ 2199195 h 4243025"/>
              <a:gd name="connsiteX35" fmla="*/ 2297678 w 4203112"/>
              <a:gd name="connsiteY35" fmla="*/ 2193181 h 4243025"/>
              <a:gd name="connsiteX36" fmla="*/ 2471482 w 4203112"/>
              <a:gd name="connsiteY36" fmla="*/ 2239047 h 4243025"/>
              <a:gd name="connsiteX37" fmla="*/ 2644745 w 4203112"/>
              <a:gd name="connsiteY37" fmla="*/ 2067198 h 4243025"/>
              <a:gd name="connsiteX38" fmla="*/ 2231772 w 4203112"/>
              <a:gd name="connsiteY38" fmla="*/ 1958217 h 4243025"/>
              <a:gd name="connsiteX39" fmla="*/ 2094967 w 4203112"/>
              <a:gd name="connsiteY39" fmla="*/ 2026071 h 4243025"/>
              <a:gd name="connsiteX40" fmla="*/ 2039388 w 4203112"/>
              <a:gd name="connsiteY40" fmla="*/ 1975100 h 4243025"/>
              <a:gd name="connsiteX41" fmla="*/ 1919108 w 4203112"/>
              <a:gd name="connsiteY41" fmla="*/ 2106253 h 4243025"/>
              <a:gd name="connsiteX42" fmla="*/ 1078927 w 4203112"/>
              <a:gd name="connsiteY42" fmla="*/ 2448765 h 4243025"/>
              <a:gd name="connsiteX43" fmla="*/ 2259074 w 4203112"/>
              <a:gd name="connsiteY43" fmla="*/ 1170990 h 4243025"/>
              <a:gd name="connsiteX44" fmla="*/ 3829901 w 4203112"/>
              <a:gd name="connsiteY44" fmla="*/ 1459928 h 4243025"/>
              <a:gd name="connsiteX45" fmla="*/ 3448965 w 4203112"/>
              <a:gd name="connsiteY45" fmla="*/ 3384241 h 4243025"/>
              <a:gd name="connsiteX46" fmla="*/ 1444117 w 4203112"/>
              <a:gd name="connsiteY46" fmla="*/ 3911666 h 4243025"/>
              <a:gd name="connsiteX47" fmla="*/ 1441457 w 4203112"/>
              <a:gd name="connsiteY47" fmla="*/ 3907669 h 4243025"/>
              <a:gd name="connsiteX48" fmla="*/ 1078927 w 4203112"/>
              <a:gd name="connsiteY48" fmla="*/ 2448765 h 4243025"/>
              <a:gd name="connsiteX49" fmla="*/ 844073 w 4203112"/>
              <a:gd name="connsiteY49" fmla="*/ 2182968 h 4243025"/>
              <a:gd name="connsiteX50" fmla="*/ 1947259 w 4203112"/>
              <a:gd name="connsiteY50" fmla="*/ 980059 h 4243025"/>
              <a:gd name="connsiteX51" fmla="*/ 2015087 w 4203112"/>
              <a:gd name="connsiteY51" fmla="*/ 977126 h 4243025"/>
              <a:gd name="connsiteX52" fmla="*/ 2156605 w 4203112"/>
              <a:gd name="connsiteY52" fmla="*/ 1106911 h 4243025"/>
              <a:gd name="connsiteX53" fmla="*/ 2159538 w 4203112"/>
              <a:gd name="connsiteY53" fmla="*/ 1174739 h 4243025"/>
              <a:gd name="connsiteX54" fmla="*/ 1056351 w 4203112"/>
              <a:gd name="connsiteY54" fmla="*/ 2377648 h 4243025"/>
              <a:gd name="connsiteX55" fmla="*/ 988524 w 4203112"/>
              <a:gd name="connsiteY55" fmla="*/ 2380581 h 4243025"/>
              <a:gd name="connsiteX56" fmla="*/ 847006 w 4203112"/>
              <a:gd name="connsiteY56" fmla="*/ 2250795 h 4243025"/>
              <a:gd name="connsiteX57" fmla="*/ 844073 w 4203112"/>
              <a:gd name="connsiteY57" fmla="*/ 2182968 h 4243025"/>
              <a:gd name="connsiteX58" fmla="*/ 608369 w 4203112"/>
              <a:gd name="connsiteY58" fmla="*/ 694440 h 4243025"/>
              <a:gd name="connsiteX59" fmla="*/ 1323969 w 4203112"/>
              <a:gd name="connsiteY59" fmla="*/ 580759 h 4243025"/>
              <a:gd name="connsiteX60" fmla="*/ 1407055 w 4203112"/>
              <a:gd name="connsiteY60" fmla="*/ 95893 h 4243025"/>
              <a:gd name="connsiteX61" fmla="*/ 1845112 w 4203112"/>
              <a:gd name="connsiteY61" fmla="*/ 220542 h 4243025"/>
              <a:gd name="connsiteX62" fmla="*/ 1869929 w 4203112"/>
              <a:gd name="connsiteY62" fmla="*/ 929659 h 4243025"/>
              <a:gd name="connsiteX63" fmla="*/ 830647 w 4203112"/>
              <a:gd name="connsiteY63" fmla="*/ 2091072 h 4243025"/>
              <a:gd name="connsiteX64" fmla="*/ 111882 w 4203112"/>
              <a:gd name="connsiteY64" fmla="*/ 2120043 h 4243025"/>
              <a:gd name="connsiteX65" fmla="*/ 509974 w 4203112"/>
              <a:gd name="connsiteY65" fmla="*/ 1414120 h 4243025"/>
              <a:gd name="connsiteX66" fmla="*/ 530788 w 4203112"/>
              <a:gd name="connsiteY66" fmla="*/ 798380 h 4243025"/>
              <a:gd name="connsiteX67" fmla="*/ 608369 w 4203112"/>
              <a:gd name="connsiteY67" fmla="*/ 694440 h 4243025"/>
              <a:gd name="connsiteX0" fmla="*/ 2711097 w 4203112"/>
              <a:gd name="connsiteY0" fmla="*/ 2522365 h 4174267"/>
              <a:gd name="connsiteX1" fmla="*/ 2769667 w 4203112"/>
              <a:gd name="connsiteY1" fmla="*/ 2483486 h 4174267"/>
              <a:gd name="connsiteX2" fmla="*/ 2887654 w 4203112"/>
              <a:gd name="connsiteY2" fmla="*/ 2517639 h 4174267"/>
              <a:gd name="connsiteX3" fmla="*/ 2942683 w 4203112"/>
              <a:gd name="connsiteY3" fmla="*/ 2704966 h 4174267"/>
              <a:gd name="connsiteX4" fmla="*/ 2935472 w 4203112"/>
              <a:gd name="connsiteY4" fmla="*/ 2728139 h 4174267"/>
              <a:gd name="connsiteX5" fmla="*/ 2711097 w 4203112"/>
              <a:gd name="connsiteY5" fmla="*/ 2522365 h 4174267"/>
              <a:gd name="connsiteX6" fmla="*/ 2171384 w 4203112"/>
              <a:gd name="connsiteY6" fmla="*/ 2268857 h 4174267"/>
              <a:gd name="connsiteX7" fmla="*/ 2373058 w 4203112"/>
              <a:gd name="connsiteY7" fmla="*/ 2453813 h 4174267"/>
              <a:gd name="connsiteX8" fmla="*/ 2370959 w 4203112"/>
              <a:gd name="connsiteY8" fmla="*/ 2454344 h 4174267"/>
              <a:gd name="connsiteX9" fmla="*/ 2214151 w 4203112"/>
              <a:gd name="connsiteY9" fmla="*/ 2409328 h 4174267"/>
              <a:gd name="connsiteX10" fmla="*/ 2213034 w 4203112"/>
              <a:gd name="connsiteY10" fmla="*/ 2410653 h 4174267"/>
              <a:gd name="connsiteX11" fmla="*/ 2171384 w 4203112"/>
              <a:gd name="connsiteY11" fmla="*/ 2268857 h 4174267"/>
              <a:gd name="connsiteX12" fmla="*/ 1919108 w 4203112"/>
              <a:gd name="connsiteY12" fmla="*/ 2037495 h 4174267"/>
              <a:gd name="connsiteX13" fmla="*/ 1977212 w 4203112"/>
              <a:gd name="connsiteY13" fmla="*/ 2090782 h 4174267"/>
              <a:gd name="connsiteX14" fmla="*/ 1925891 w 4203112"/>
              <a:gd name="connsiteY14" fmla="*/ 2197747 h 4174267"/>
              <a:gd name="connsiteX15" fmla="*/ 2052710 w 4203112"/>
              <a:gd name="connsiteY15" fmla="*/ 2600627 h 4174267"/>
              <a:gd name="connsiteX16" fmla="*/ 2400744 w 4203112"/>
              <a:gd name="connsiteY16" fmla="*/ 2702905 h 4174267"/>
              <a:gd name="connsiteX17" fmla="*/ 2573309 w 4203112"/>
              <a:gd name="connsiteY17" fmla="*/ 2637462 h 4174267"/>
              <a:gd name="connsiteX18" fmla="*/ 2803909 w 4203112"/>
              <a:gd name="connsiteY18" fmla="*/ 2848945 h 4174267"/>
              <a:gd name="connsiteX19" fmla="*/ 2611209 w 4203112"/>
              <a:gd name="connsiteY19" fmla="*/ 2797944 h 4174267"/>
              <a:gd name="connsiteX20" fmla="*/ 2418743 w 4203112"/>
              <a:gd name="connsiteY20" fmla="*/ 2988840 h 4174267"/>
              <a:gd name="connsiteX21" fmla="*/ 2877490 w 4203112"/>
              <a:gd name="connsiteY21" fmla="*/ 3109900 h 4174267"/>
              <a:gd name="connsiteX22" fmla="*/ 3016268 w 4203112"/>
              <a:gd name="connsiteY22" fmla="*/ 3043699 h 4174267"/>
              <a:gd name="connsiteX23" fmla="*/ 3074759 w 4203112"/>
              <a:gd name="connsiteY23" fmla="*/ 3097341 h 4174267"/>
              <a:gd name="connsiteX24" fmla="*/ 3195039 w 4203112"/>
              <a:gd name="connsiteY24" fmla="*/ 2966188 h 4174267"/>
              <a:gd name="connsiteX25" fmla="*/ 3140917 w 4203112"/>
              <a:gd name="connsiteY25" fmla="*/ 2916552 h 4174267"/>
              <a:gd name="connsiteX26" fmla="*/ 3206354 w 4203112"/>
              <a:gd name="connsiteY26" fmla="*/ 2767914 h 4174267"/>
              <a:gd name="connsiteX27" fmla="*/ 3073603 w 4203112"/>
              <a:gd name="connsiteY27" fmla="*/ 2320715 h 4174267"/>
              <a:gd name="connsiteX28" fmla="*/ 3074334 w 4203112"/>
              <a:gd name="connsiteY28" fmla="*/ 2319859 h 4174267"/>
              <a:gd name="connsiteX29" fmla="*/ 3069192 w 4203112"/>
              <a:gd name="connsiteY29" fmla="*/ 2316085 h 4174267"/>
              <a:gd name="connsiteX30" fmla="*/ 3067445 w 4203112"/>
              <a:gd name="connsiteY30" fmla="*/ 2314252 h 4174267"/>
              <a:gd name="connsiteX31" fmla="*/ 3067143 w 4203112"/>
              <a:gd name="connsiteY31" fmla="*/ 2314581 h 4174267"/>
              <a:gd name="connsiteX32" fmla="*/ 2729016 w 4203112"/>
              <a:gd name="connsiteY32" fmla="*/ 2227760 h 4174267"/>
              <a:gd name="connsiteX33" fmla="*/ 2522385 w 4203112"/>
              <a:gd name="connsiteY33" fmla="*/ 2349298 h 4174267"/>
              <a:gd name="connsiteX34" fmla="*/ 2283741 w 4203112"/>
              <a:gd name="connsiteY34" fmla="*/ 2130437 h 4174267"/>
              <a:gd name="connsiteX35" fmla="*/ 2297678 w 4203112"/>
              <a:gd name="connsiteY35" fmla="*/ 2124423 h 4174267"/>
              <a:gd name="connsiteX36" fmla="*/ 2471482 w 4203112"/>
              <a:gd name="connsiteY36" fmla="*/ 2170289 h 4174267"/>
              <a:gd name="connsiteX37" fmla="*/ 2644745 w 4203112"/>
              <a:gd name="connsiteY37" fmla="*/ 1998440 h 4174267"/>
              <a:gd name="connsiteX38" fmla="*/ 2231772 w 4203112"/>
              <a:gd name="connsiteY38" fmla="*/ 1889459 h 4174267"/>
              <a:gd name="connsiteX39" fmla="*/ 2094967 w 4203112"/>
              <a:gd name="connsiteY39" fmla="*/ 1957313 h 4174267"/>
              <a:gd name="connsiteX40" fmla="*/ 2039388 w 4203112"/>
              <a:gd name="connsiteY40" fmla="*/ 1906342 h 4174267"/>
              <a:gd name="connsiteX41" fmla="*/ 1919108 w 4203112"/>
              <a:gd name="connsiteY41" fmla="*/ 2037495 h 4174267"/>
              <a:gd name="connsiteX42" fmla="*/ 1078927 w 4203112"/>
              <a:gd name="connsiteY42" fmla="*/ 2380007 h 4174267"/>
              <a:gd name="connsiteX43" fmla="*/ 2259074 w 4203112"/>
              <a:gd name="connsiteY43" fmla="*/ 1102232 h 4174267"/>
              <a:gd name="connsiteX44" fmla="*/ 3829901 w 4203112"/>
              <a:gd name="connsiteY44" fmla="*/ 1391170 h 4174267"/>
              <a:gd name="connsiteX45" fmla="*/ 3448965 w 4203112"/>
              <a:gd name="connsiteY45" fmla="*/ 3315483 h 4174267"/>
              <a:gd name="connsiteX46" fmla="*/ 1444117 w 4203112"/>
              <a:gd name="connsiteY46" fmla="*/ 3842908 h 4174267"/>
              <a:gd name="connsiteX47" fmla="*/ 1441457 w 4203112"/>
              <a:gd name="connsiteY47" fmla="*/ 3838911 h 4174267"/>
              <a:gd name="connsiteX48" fmla="*/ 1078927 w 4203112"/>
              <a:gd name="connsiteY48" fmla="*/ 2380007 h 4174267"/>
              <a:gd name="connsiteX49" fmla="*/ 844073 w 4203112"/>
              <a:gd name="connsiteY49" fmla="*/ 2114210 h 4174267"/>
              <a:gd name="connsiteX50" fmla="*/ 1947259 w 4203112"/>
              <a:gd name="connsiteY50" fmla="*/ 911301 h 4174267"/>
              <a:gd name="connsiteX51" fmla="*/ 2015087 w 4203112"/>
              <a:gd name="connsiteY51" fmla="*/ 908368 h 4174267"/>
              <a:gd name="connsiteX52" fmla="*/ 2156605 w 4203112"/>
              <a:gd name="connsiteY52" fmla="*/ 1038153 h 4174267"/>
              <a:gd name="connsiteX53" fmla="*/ 2159538 w 4203112"/>
              <a:gd name="connsiteY53" fmla="*/ 1105981 h 4174267"/>
              <a:gd name="connsiteX54" fmla="*/ 1056351 w 4203112"/>
              <a:gd name="connsiteY54" fmla="*/ 2308890 h 4174267"/>
              <a:gd name="connsiteX55" fmla="*/ 988524 w 4203112"/>
              <a:gd name="connsiteY55" fmla="*/ 2311823 h 4174267"/>
              <a:gd name="connsiteX56" fmla="*/ 847006 w 4203112"/>
              <a:gd name="connsiteY56" fmla="*/ 2182037 h 4174267"/>
              <a:gd name="connsiteX57" fmla="*/ 844073 w 4203112"/>
              <a:gd name="connsiteY57" fmla="*/ 2114210 h 4174267"/>
              <a:gd name="connsiteX58" fmla="*/ 608369 w 4203112"/>
              <a:gd name="connsiteY58" fmla="*/ 625682 h 4174267"/>
              <a:gd name="connsiteX59" fmla="*/ 1230346 w 4203112"/>
              <a:gd name="connsiteY59" fmla="*/ 529532 h 4174267"/>
              <a:gd name="connsiteX60" fmla="*/ 1407055 w 4203112"/>
              <a:gd name="connsiteY60" fmla="*/ 27135 h 4174267"/>
              <a:gd name="connsiteX61" fmla="*/ 1845112 w 4203112"/>
              <a:gd name="connsiteY61" fmla="*/ 151784 h 4174267"/>
              <a:gd name="connsiteX62" fmla="*/ 1869929 w 4203112"/>
              <a:gd name="connsiteY62" fmla="*/ 860901 h 4174267"/>
              <a:gd name="connsiteX63" fmla="*/ 830647 w 4203112"/>
              <a:gd name="connsiteY63" fmla="*/ 2022314 h 4174267"/>
              <a:gd name="connsiteX64" fmla="*/ 111882 w 4203112"/>
              <a:gd name="connsiteY64" fmla="*/ 2051285 h 4174267"/>
              <a:gd name="connsiteX65" fmla="*/ 509974 w 4203112"/>
              <a:gd name="connsiteY65" fmla="*/ 1345362 h 4174267"/>
              <a:gd name="connsiteX66" fmla="*/ 530788 w 4203112"/>
              <a:gd name="connsiteY66" fmla="*/ 729622 h 4174267"/>
              <a:gd name="connsiteX67" fmla="*/ 608369 w 4203112"/>
              <a:gd name="connsiteY67" fmla="*/ 625682 h 417426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7353 w 4183969"/>
              <a:gd name="connsiteY66" fmla="*/ 75378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2673 w 4183969"/>
              <a:gd name="connsiteY66" fmla="*/ 749490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685517 w 4177532"/>
              <a:gd name="connsiteY0" fmla="*/ 2541845 h 4193747"/>
              <a:gd name="connsiteX1" fmla="*/ 2744087 w 4177532"/>
              <a:gd name="connsiteY1" fmla="*/ 2502966 h 4193747"/>
              <a:gd name="connsiteX2" fmla="*/ 2862074 w 4177532"/>
              <a:gd name="connsiteY2" fmla="*/ 2537119 h 4193747"/>
              <a:gd name="connsiteX3" fmla="*/ 2917103 w 4177532"/>
              <a:gd name="connsiteY3" fmla="*/ 2724446 h 4193747"/>
              <a:gd name="connsiteX4" fmla="*/ 2909892 w 4177532"/>
              <a:gd name="connsiteY4" fmla="*/ 2747619 h 4193747"/>
              <a:gd name="connsiteX5" fmla="*/ 2685517 w 4177532"/>
              <a:gd name="connsiteY5" fmla="*/ 2541845 h 4193747"/>
              <a:gd name="connsiteX6" fmla="*/ 2145804 w 4177532"/>
              <a:gd name="connsiteY6" fmla="*/ 2288337 h 4193747"/>
              <a:gd name="connsiteX7" fmla="*/ 2347478 w 4177532"/>
              <a:gd name="connsiteY7" fmla="*/ 2473293 h 4193747"/>
              <a:gd name="connsiteX8" fmla="*/ 2345379 w 4177532"/>
              <a:gd name="connsiteY8" fmla="*/ 2473824 h 4193747"/>
              <a:gd name="connsiteX9" fmla="*/ 2188571 w 4177532"/>
              <a:gd name="connsiteY9" fmla="*/ 2428808 h 4193747"/>
              <a:gd name="connsiteX10" fmla="*/ 2187454 w 4177532"/>
              <a:gd name="connsiteY10" fmla="*/ 2430133 h 4193747"/>
              <a:gd name="connsiteX11" fmla="*/ 2145804 w 4177532"/>
              <a:gd name="connsiteY11" fmla="*/ 2288337 h 4193747"/>
              <a:gd name="connsiteX12" fmla="*/ 1893528 w 4177532"/>
              <a:gd name="connsiteY12" fmla="*/ 2056975 h 4193747"/>
              <a:gd name="connsiteX13" fmla="*/ 1951632 w 4177532"/>
              <a:gd name="connsiteY13" fmla="*/ 2110262 h 4193747"/>
              <a:gd name="connsiteX14" fmla="*/ 1900311 w 4177532"/>
              <a:gd name="connsiteY14" fmla="*/ 2217227 h 4193747"/>
              <a:gd name="connsiteX15" fmla="*/ 2027130 w 4177532"/>
              <a:gd name="connsiteY15" fmla="*/ 2620107 h 4193747"/>
              <a:gd name="connsiteX16" fmla="*/ 2375164 w 4177532"/>
              <a:gd name="connsiteY16" fmla="*/ 2722385 h 4193747"/>
              <a:gd name="connsiteX17" fmla="*/ 2547729 w 4177532"/>
              <a:gd name="connsiteY17" fmla="*/ 2656942 h 4193747"/>
              <a:gd name="connsiteX18" fmla="*/ 2778329 w 4177532"/>
              <a:gd name="connsiteY18" fmla="*/ 2868425 h 4193747"/>
              <a:gd name="connsiteX19" fmla="*/ 2585629 w 4177532"/>
              <a:gd name="connsiteY19" fmla="*/ 2817424 h 4193747"/>
              <a:gd name="connsiteX20" fmla="*/ 2393163 w 4177532"/>
              <a:gd name="connsiteY20" fmla="*/ 3008320 h 4193747"/>
              <a:gd name="connsiteX21" fmla="*/ 2851910 w 4177532"/>
              <a:gd name="connsiteY21" fmla="*/ 3129380 h 4193747"/>
              <a:gd name="connsiteX22" fmla="*/ 2990688 w 4177532"/>
              <a:gd name="connsiteY22" fmla="*/ 3063179 h 4193747"/>
              <a:gd name="connsiteX23" fmla="*/ 3049179 w 4177532"/>
              <a:gd name="connsiteY23" fmla="*/ 3116821 h 4193747"/>
              <a:gd name="connsiteX24" fmla="*/ 3169459 w 4177532"/>
              <a:gd name="connsiteY24" fmla="*/ 2985668 h 4193747"/>
              <a:gd name="connsiteX25" fmla="*/ 3115337 w 4177532"/>
              <a:gd name="connsiteY25" fmla="*/ 2936032 h 4193747"/>
              <a:gd name="connsiteX26" fmla="*/ 3180774 w 4177532"/>
              <a:gd name="connsiteY26" fmla="*/ 2787394 h 4193747"/>
              <a:gd name="connsiteX27" fmla="*/ 3048023 w 4177532"/>
              <a:gd name="connsiteY27" fmla="*/ 2340195 h 4193747"/>
              <a:gd name="connsiteX28" fmla="*/ 3048754 w 4177532"/>
              <a:gd name="connsiteY28" fmla="*/ 2339339 h 4193747"/>
              <a:gd name="connsiteX29" fmla="*/ 3043612 w 4177532"/>
              <a:gd name="connsiteY29" fmla="*/ 2335565 h 4193747"/>
              <a:gd name="connsiteX30" fmla="*/ 3041865 w 4177532"/>
              <a:gd name="connsiteY30" fmla="*/ 2333732 h 4193747"/>
              <a:gd name="connsiteX31" fmla="*/ 3041563 w 4177532"/>
              <a:gd name="connsiteY31" fmla="*/ 2334061 h 4193747"/>
              <a:gd name="connsiteX32" fmla="*/ 2703436 w 4177532"/>
              <a:gd name="connsiteY32" fmla="*/ 2247240 h 4193747"/>
              <a:gd name="connsiteX33" fmla="*/ 2496805 w 4177532"/>
              <a:gd name="connsiteY33" fmla="*/ 2368778 h 4193747"/>
              <a:gd name="connsiteX34" fmla="*/ 2258161 w 4177532"/>
              <a:gd name="connsiteY34" fmla="*/ 2149917 h 4193747"/>
              <a:gd name="connsiteX35" fmla="*/ 2272098 w 4177532"/>
              <a:gd name="connsiteY35" fmla="*/ 2143903 h 4193747"/>
              <a:gd name="connsiteX36" fmla="*/ 2445902 w 4177532"/>
              <a:gd name="connsiteY36" fmla="*/ 2189769 h 4193747"/>
              <a:gd name="connsiteX37" fmla="*/ 2619165 w 4177532"/>
              <a:gd name="connsiteY37" fmla="*/ 2017920 h 4193747"/>
              <a:gd name="connsiteX38" fmla="*/ 2206192 w 4177532"/>
              <a:gd name="connsiteY38" fmla="*/ 1908939 h 4193747"/>
              <a:gd name="connsiteX39" fmla="*/ 2069387 w 4177532"/>
              <a:gd name="connsiteY39" fmla="*/ 1976793 h 4193747"/>
              <a:gd name="connsiteX40" fmla="*/ 2013808 w 4177532"/>
              <a:gd name="connsiteY40" fmla="*/ 1925822 h 4193747"/>
              <a:gd name="connsiteX41" fmla="*/ 1893528 w 4177532"/>
              <a:gd name="connsiteY41" fmla="*/ 2056975 h 4193747"/>
              <a:gd name="connsiteX42" fmla="*/ 1053347 w 4177532"/>
              <a:gd name="connsiteY42" fmla="*/ 2399487 h 4193747"/>
              <a:gd name="connsiteX43" fmla="*/ 2233494 w 4177532"/>
              <a:gd name="connsiteY43" fmla="*/ 1121712 h 4193747"/>
              <a:gd name="connsiteX44" fmla="*/ 3804321 w 4177532"/>
              <a:gd name="connsiteY44" fmla="*/ 1410650 h 4193747"/>
              <a:gd name="connsiteX45" fmla="*/ 3423385 w 4177532"/>
              <a:gd name="connsiteY45" fmla="*/ 3334963 h 4193747"/>
              <a:gd name="connsiteX46" fmla="*/ 1418537 w 4177532"/>
              <a:gd name="connsiteY46" fmla="*/ 3862388 h 4193747"/>
              <a:gd name="connsiteX47" fmla="*/ 1415877 w 4177532"/>
              <a:gd name="connsiteY47" fmla="*/ 3858391 h 4193747"/>
              <a:gd name="connsiteX48" fmla="*/ 1053347 w 4177532"/>
              <a:gd name="connsiteY48" fmla="*/ 2399487 h 4193747"/>
              <a:gd name="connsiteX49" fmla="*/ 818493 w 4177532"/>
              <a:gd name="connsiteY49" fmla="*/ 2133690 h 4193747"/>
              <a:gd name="connsiteX50" fmla="*/ 1921679 w 4177532"/>
              <a:gd name="connsiteY50" fmla="*/ 930781 h 4193747"/>
              <a:gd name="connsiteX51" fmla="*/ 1989507 w 4177532"/>
              <a:gd name="connsiteY51" fmla="*/ 927848 h 4193747"/>
              <a:gd name="connsiteX52" fmla="*/ 2131025 w 4177532"/>
              <a:gd name="connsiteY52" fmla="*/ 1057633 h 4193747"/>
              <a:gd name="connsiteX53" fmla="*/ 2133958 w 4177532"/>
              <a:gd name="connsiteY53" fmla="*/ 1125461 h 4193747"/>
              <a:gd name="connsiteX54" fmla="*/ 1030771 w 4177532"/>
              <a:gd name="connsiteY54" fmla="*/ 2328370 h 4193747"/>
              <a:gd name="connsiteX55" fmla="*/ 962944 w 4177532"/>
              <a:gd name="connsiteY55" fmla="*/ 2331303 h 4193747"/>
              <a:gd name="connsiteX56" fmla="*/ 821426 w 4177532"/>
              <a:gd name="connsiteY56" fmla="*/ 2201517 h 4193747"/>
              <a:gd name="connsiteX57" fmla="*/ 818493 w 4177532"/>
              <a:gd name="connsiteY57" fmla="*/ 2133690 h 4193747"/>
              <a:gd name="connsiteX58" fmla="*/ 582789 w 4177532"/>
              <a:gd name="connsiteY58" fmla="*/ 645162 h 4193747"/>
              <a:gd name="connsiteX59" fmla="*/ 1204766 w 4177532"/>
              <a:gd name="connsiteY59" fmla="*/ 549012 h 4193747"/>
              <a:gd name="connsiteX60" fmla="*/ 1381475 w 4177532"/>
              <a:gd name="connsiteY60" fmla="*/ 46615 h 4193747"/>
              <a:gd name="connsiteX61" fmla="*/ 1819532 w 4177532"/>
              <a:gd name="connsiteY61" fmla="*/ 171264 h 4193747"/>
              <a:gd name="connsiteX62" fmla="*/ 1844349 w 4177532"/>
              <a:gd name="connsiteY62" fmla="*/ 880381 h 4193747"/>
              <a:gd name="connsiteX63" fmla="*/ 805067 w 4177532"/>
              <a:gd name="connsiteY63" fmla="*/ 2041794 h 4193747"/>
              <a:gd name="connsiteX64" fmla="*/ 86302 w 4177532"/>
              <a:gd name="connsiteY64" fmla="*/ 2070765 h 4193747"/>
              <a:gd name="connsiteX65" fmla="*/ 406751 w 4177532"/>
              <a:gd name="connsiteY65" fmla="*/ 1440109 h 4193747"/>
              <a:gd name="connsiteX66" fmla="*/ 582789 w 4177532"/>
              <a:gd name="connsiteY66" fmla="*/ 645162 h 4193747"/>
              <a:gd name="connsiteX0" fmla="*/ 2706143 w 4198158"/>
              <a:gd name="connsiteY0" fmla="*/ 2541845 h 4193747"/>
              <a:gd name="connsiteX1" fmla="*/ 2764713 w 4198158"/>
              <a:gd name="connsiteY1" fmla="*/ 2502966 h 4193747"/>
              <a:gd name="connsiteX2" fmla="*/ 2882700 w 4198158"/>
              <a:gd name="connsiteY2" fmla="*/ 2537119 h 4193747"/>
              <a:gd name="connsiteX3" fmla="*/ 2937729 w 4198158"/>
              <a:gd name="connsiteY3" fmla="*/ 2724446 h 4193747"/>
              <a:gd name="connsiteX4" fmla="*/ 2930518 w 4198158"/>
              <a:gd name="connsiteY4" fmla="*/ 2747619 h 4193747"/>
              <a:gd name="connsiteX5" fmla="*/ 2706143 w 4198158"/>
              <a:gd name="connsiteY5" fmla="*/ 2541845 h 4193747"/>
              <a:gd name="connsiteX6" fmla="*/ 2166430 w 4198158"/>
              <a:gd name="connsiteY6" fmla="*/ 2288337 h 4193747"/>
              <a:gd name="connsiteX7" fmla="*/ 2368104 w 4198158"/>
              <a:gd name="connsiteY7" fmla="*/ 2473293 h 4193747"/>
              <a:gd name="connsiteX8" fmla="*/ 2366005 w 4198158"/>
              <a:gd name="connsiteY8" fmla="*/ 2473824 h 4193747"/>
              <a:gd name="connsiteX9" fmla="*/ 2209197 w 4198158"/>
              <a:gd name="connsiteY9" fmla="*/ 2428808 h 4193747"/>
              <a:gd name="connsiteX10" fmla="*/ 2208080 w 4198158"/>
              <a:gd name="connsiteY10" fmla="*/ 2430133 h 4193747"/>
              <a:gd name="connsiteX11" fmla="*/ 2166430 w 4198158"/>
              <a:gd name="connsiteY11" fmla="*/ 2288337 h 4193747"/>
              <a:gd name="connsiteX12" fmla="*/ 1914154 w 4198158"/>
              <a:gd name="connsiteY12" fmla="*/ 2056975 h 4193747"/>
              <a:gd name="connsiteX13" fmla="*/ 1972258 w 4198158"/>
              <a:gd name="connsiteY13" fmla="*/ 2110262 h 4193747"/>
              <a:gd name="connsiteX14" fmla="*/ 1920937 w 4198158"/>
              <a:gd name="connsiteY14" fmla="*/ 2217227 h 4193747"/>
              <a:gd name="connsiteX15" fmla="*/ 2047756 w 4198158"/>
              <a:gd name="connsiteY15" fmla="*/ 2620107 h 4193747"/>
              <a:gd name="connsiteX16" fmla="*/ 2395790 w 4198158"/>
              <a:gd name="connsiteY16" fmla="*/ 2722385 h 4193747"/>
              <a:gd name="connsiteX17" fmla="*/ 2568355 w 4198158"/>
              <a:gd name="connsiteY17" fmla="*/ 2656942 h 4193747"/>
              <a:gd name="connsiteX18" fmla="*/ 2798955 w 4198158"/>
              <a:gd name="connsiteY18" fmla="*/ 2868425 h 4193747"/>
              <a:gd name="connsiteX19" fmla="*/ 2606255 w 4198158"/>
              <a:gd name="connsiteY19" fmla="*/ 2817424 h 4193747"/>
              <a:gd name="connsiteX20" fmla="*/ 2413789 w 4198158"/>
              <a:gd name="connsiteY20" fmla="*/ 3008320 h 4193747"/>
              <a:gd name="connsiteX21" fmla="*/ 2872536 w 4198158"/>
              <a:gd name="connsiteY21" fmla="*/ 3129380 h 4193747"/>
              <a:gd name="connsiteX22" fmla="*/ 3011314 w 4198158"/>
              <a:gd name="connsiteY22" fmla="*/ 3063179 h 4193747"/>
              <a:gd name="connsiteX23" fmla="*/ 3069805 w 4198158"/>
              <a:gd name="connsiteY23" fmla="*/ 3116821 h 4193747"/>
              <a:gd name="connsiteX24" fmla="*/ 3190085 w 4198158"/>
              <a:gd name="connsiteY24" fmla="*/ 2985668 h 4193747"/>
              <a:gd name="connsiteX25" fmla="*/ 3135963 w 4198158"/>
              <a:gd name="connsiteY25" fmla="*/ 2936032 h 4193747"/>
              <a:gd name="connsiteX26" fmla="*/ 3201400 w 4198158"/>
              <a:gd name="connsiteY26" fmla="*/ 2787394 h 4193747"/>
              <a:gd name="connsiteX27" fmla="*/ 3068649 w 4198158"/>
              <a:gd name="connsiteY27" fmla="*/ 2340195 h 4193747"/>
              <a:gd name="connsiteX28" fmla="*/ 3069380 w 4198158"/>
              <a:gd name="connsiteY28" fmla="*/ 2339339 h 4193747"/>
              <a:gd name="connsiteX29" fmla="*/ 3064238 w 4198158"/>
              <a:gd name="connsiteY29" fmla="*/ 2335565 h 4193747"/>
              <a:gd name="connsiteX30" fmla="*/ 3062491 w 4198158"/>
              <a:gd name="connsiteY30" fmla="*/ 2333732 h 4193747"/>
              <a:gd name="connsiteX31" fmla="*/ 3062189 w 4198158"/>
              <a:gd name="connsiteY31" fmla="*/ 2334061 h 4193747"/>
              <a:gd name="connsiteX32" fmla="*/ 2724062 w 4198158"/>
              <a:gd name="connsiteY32" fmla="*/ 2247240 h 4193747"/>
              <a:gd name="connsiteX33" fmla="*/ 2517431 w 4198158"/>
              <a:gd name="connsiteY33" fmla="*/ 2368778 h 4193747"/>
              <a:gd name="connsiteX34" fmla="*/ 2278787 w 4198158"/>
              <a:gd name="connsiteY34" fmla="*/ 2149917 h 4193747"/>
              <a:gd name="connsiteX35" fmla="*/ 2292724 w 4198158"/>
              <a:gd name="connsiteY35" fmla="*/ 2143903 h 4193747"/>
              <a:gd name="connsiteX36" fmla="*/ 2466528 w 4198158"/>
              <a:gd name="connsiteY36" fmla="*/ 2189769 h 4193747"/>
              <a:gd name="connsiteX37" fmla="*/ 2639791 w 4198158"/>
              <a:gd name="connsiteY37" fmla="*/ 2017920 h 4193747"/>
              <a:gd name="connsiteX38" fmla="*/ 2226818 w 4198158"/>
              <a:gd name="connsiteY38" fmla="*/ 1908939 h 4193747"/>
              <a:gd name="connsiteX39" fmla="*/ 2090013 w 4198158"/>
              <a:gd name="connsiteY39" fmla="*/ 1976793 h 4193747"/>
              <a:gd name="connsiteX40" fmla="*/ 2034434 w 4198158"/>
              <a:gd name="connsiteY40" fmla="*/ 1925822 h 4193747"/>
              <a:gd name="connsiteX41" fmla="*/ 1914154 w 4198158"/>
              <a:gd name="connsiteY41" fmla="*/ 2056975 h 4193747"/>
              <a:gd name="connsiteX42" fmla="*/ 1073973 w 4198158"/>
              <a:gd name="connsiteY42" fmla="*/ 2399487 h 4193747"/>
              <a:gd name="connsiteX43" fmla="*/ 2254120 w 4198158"/>
              <a:gd name="connsiteY43" fmla="*/ 1121712 h 4193747"/>
              <a:gd name="connsiteX44" fmla="*/ 3824947 w 4198158"/>
              <a:gd name="connsiteY44" fmla="*/ 1410650 h 4193747"/>
              <a:gd name="connsiteX45" fmla="*/ 3444011 w 4198158"/>
              <a:gd name="connsiteY45" fmla="*/ 3334963 h 4193747"/>
              <a:gd name="connsiteX46" fmla="*/ 1439163 w 4198158"/>
              <a:gd name="connsiteY46" fmla="*/ 3862388 h 4193747"/>
              <a:gd name="connsiteX47" fmla="*/ 1436503 w 4198158"/>
              <a:gd name="connsiteY47" fmla="*/ 3858391 h 4193747"/>
              <a:gd name="connsiteX48" fmla="*/ 1073973 w 4198158"/>
              <a:gd name="connsiteY48" fmla="*/ 2399487 h 4193747"/>
              <a:gd name="connsiteX49" fmla="*/ 839119 w 4198158"/>
              <a:gd name="connsiteY49" fmla="*/ 2133690 h 4193747"/>
              <a:gd name="connsiteX50" fmla="*/ 1942305 w 4198158"/>
              <a:gd name="connsiteY50" fmla="*/ 930781 h 4193747"/>
              <a:gd name="connsiteX51" fmla="*/ 2010133 w 4198158"/>
              <a:gd name="connsiteY51" fmla="*/ 927848 h 4193747"/>
              <a:gd name="connsiteX52" fmla="*/ 2151651 w 4198158"/>
              <a:gd name="connsiteY52" fmla="*/ 1057633 h 4193747"/>
              <a:gd name="connsiteX53" fmla="*/ 2154584 w 4198158"/>
              <a:gd name="connsiteY53" fmla="*/ 1125461 h 4193747"/>
              <a:gd name="connsiteX54" fmla="*/ 1051397 w 4198158"/>
              <a:gd name="connsiteY54" fmla="*/ 2328370 h 4193747"/>
              <a:gd name="connsiteX55" fmla="*/ 983570 w 4198158"/>
              <a:gd name="connsiteY55" fmla="*/ 2331303 h 4193747"/>
              <a:gd name="connsiteX56" fmla="*/ 842052 w 4198158"/>
              <a:gd name="connsiteY56" fmla="*/ 2201517 h 4193747"/>
              <a:gd name="connsiteX57" fmla="*/ 839119 w 4198158"/>
              <a:gd name="connsiteY57" fmla="*/ 2133690 h 4193747"/>
              <a:gd name="connsiteX58" fmla="*/ 603415 w 4198158"/>
              <a:gd name="connsiteY58" fmla="*/ 645162 h 4193747"/>
              <a:gd name="connsiteX59" fmla="*/ 1225392 w 4198158"/>
              <a:gd name="connsiteY59" fmla="*/ 549012 h 4193747"/>
              <a:gd name="connsiteX60" fmla="*/ 1402101 w 4198158"/>
              <a:gd name="connsiteY60" fmla="*/ 46615 h 4193747"/>
              <a:gd name="connsiteX61" fmla="*/ 1840158 w 4198158"/>
              <a:gd name="connsiteY61" fmla="*/ 171264 h 4193747"/>
              <a:gd name="connsiteX62" fmla="*/ 1864975 w 4198158"/>
              <a:gd name="connsiteY62" fmla="*/ 880381 h 4193747"/>
              <a:gd name="connsiteX63" fmla="*/ 825693 w 4198158"/>
              <a:gd name="connsiteY63" fmla="*/ 2041794 h 4193747"/>
              <a:gd name="connsiteX64" fmla="*/ 106928 w 4198158"/>
              <a:gd name="connsiteY64" fmla="*/ 2070765 h 4193747"/>
              <a:gd name="connsiteX65" fmla="*/ 427377 w 4198158"/>
              <a:gd name="connsiteY65" fmla="*/ 1440109 h 4193747"/>
              <a:gd name="connsiteX66" fmla="*/ 603415 w 4198158"/>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498676 h 4150578"/>
              <a:gd name="connsiteX1" fmla="*/ 2785542 w 4218987"/>
              <a:gd name="connsiteY1" fmla="*/ 2459797 h 4150578"/>
              <a:gd name="connsiteX2" fmla="*/ 2903529 w 4218987"/>
              <a:gd name="connsiteY2" fmla="*/ 2493950 h 4150578"/>
              <a:gd name="connsiteX3" fmla="*/ 2958558 w 4218987"/>
              <a:gd name="connsiteY3" fmla="*/ 2681277 h 4150578"/>
              <a:gd name="connsiteX4" fmla="*/ 2951347 w 4218987"/>
              <a:gd name="connsiteY4" fmla="*/ 2704450 h 4150578"/>
              <a:gd name="connsiteX5" fmla="*/ 2726972 w 4218987"/>
              <a:gd name="connsiteY5" fmla="*/ 2498676 h 4150578"/>
              <a:gd name="connsiteX6" fmla="*/ 2187259 w 4218987"/>
              <a:gd name="connsiteY6" fmla="*/ 2245168 h 4150578"/>
              <a:gd name="connsiteX7" fmla="*/ 2388933 w 4218987"/>
              <a:gd name="connsiteY7" fmla="*/ 2430124 h 4150578"/>
              <a:gd name="connsiteX8" fmla="*/ 2386834 w 4218987"/>
              <a:gd name="connsiteY8" fmla="*/ 2430655 h 4150578"/>
              <a:gd name="connsiteX9" fmla="*/ 2230026 w 4218987"/>
              <a:gd name="connsiteY9" fmla="*/ 2385639 h 4150578"/>
              <a:gd name="connsiteX10" fmla="*/ 2228909 w 4218987"/>
              <a:gd name="connsiteY10" fmla="*/ 2386964 h 4150578"/>
              <a:gd name="connsiteX11" fmla="*/ 2187259 w 4218987"/>
              <a:gd name="connsiteY11" fmla="*/ 2245168 h 4150578"/>
              <a:gd name="connsiteX12" fmla="*/ 1934983 w 4218987"/>
              <a:gd name="connsiteY12" fmla="*/ 2013806 h 4150578"/>
              <a:gd name="connsiteX13" fmla="*/ 1993087 w 4218987"/>
              <a:gd name="connsiteY13" fmla="*/ 2067093 h 4150578"/>
              <a:gd name="connsiteX14" fmla="*/ 1941766 w 4218987"/>
              <a:gd name="connsiteY14" fmla="*/ 2174058 h 4150578"/>
              <a:gd name="connsiteX15" fmla="*/ 2068585 w 4218987"/>
              <a:gd name="connsiteY15" fmla="*/ 2576938 h 4150578"/>
              <a:gd name="connsiteX16" fmla="*/ 2416619 w 4218987"/>
              <a:gd name="connsiteY16" fmla="*/ 2679216 h 4150578"/>
              <a:gd name="connsiteX17" fmla="*/ 2589184 w 4218987"/>
              <a:gd name="connsiteY17" fmla="*/ 2613773 h 4150578"/>
              <a:gd name="connsiteX18" fmla="*/ 2819784 w 4218987"/>
              <a:gd name="connsiteY18" fmla="*/ 2825256 h 4150578"/>
              <a:gd name="connsiteX19" fmla="*/ 2627084 w 4218987"/>
              <a:gd name="connsiteY19" fmla="*/ 2774255 h 4150578"/>
              <a:gd name="connsiteX20" fmla="*/ 2434618 w 4218987"/>
              <a:gd name="connsiteY20" fmla="*/ 2965151 h 4150578"/>
              <a:gd name="connsiteX21" fmla="*/ 2893365 w 4218987"/>
              <a:gd name="connsiteY21" fmla="*/ 3086211 h 4150578"/>
              <a:gd name="connsiteX22" fmla="*/ 3032143 w 4218987"/>
              <a:gd name="connsiteY22" fmla="*/ 3020010 h 4150578"/>
              <a:gd name="connsiteX23" fmla="*/ 3090634 w 4218987"/>
              <a:gd name="connsiteY23" fmla="*/ 3073652 h 4150578"/>
              <a:gd name="connsiteX24" fmla="*/ 3210914 w 4218987"/>
              <a:gd name="connsiteY24" fmla="*/ 2942499 h 4150578"/>
              <a:gd name="connsiteX25" fmla="*/ 3156792 w 4218987"/>
              <a:gd name="connsiteY25" fmla="*/ 2892863 h 4150578"/>
              <a:gd name="connsiteX26" fmla="*/ 3222229 w 4218987"/>
              <a:gd name="connsiteY26" fmla="*/ 2744225 h 4150578"/>
              <a:gd name="connsiteX27" fmla="*/ 3089478 w 4218987"/>
              <a:gd name="connsiteY27" fmla="*/ 2297026 h 4150578"/>
              <a:gd name="connsiteX28" fmla="*/ 3090209 w 4218987"/>
              <a:gd name="connsiteY28" fmla="*/ 2296170 h 4150578"/>
              <a:gd name="connsiteX29" fmla="*/ 3085067 w 4218987"/>
              <a:gd name="connsiteY29" fmla="*/ 2292396 h 4150578"/>
              <a:gd name="connsiteX30" fmla="*/ 3083320 w 4218987"/>
              <a:gd name="connsiteY30" fmla="*/ 2290563 h 4150578"/>
              <a:gd name="connsiteX31" fmla="*/ 3083018 w 4218987"/>
              <a:gd name="connsiteY31" fmla="*/ 2290892 h 4150578"/>
              <a:gd name="connsiteX32" fmla="*/ 2744891 w 4218987"/>
              <a:gd name="connsiteY32" fmla="*/ 2204071 h 4150578"/>
              <a:gd name="connsiteX33" fmla="*/ 2538260 w 4218987"/>
              <a:gd name="connsiteY33" fmla="*/ 2325609 h 4150578"/>
              <a:gd name="connsiteX34" fmla="*/ 2299616 w 4218987"/>
              <a:gd name="connsiteY34" fmla="*/ 2106748 h 4150578"/>
              <a:gd name="connsiteX35" fmla="*/ 2313553 w 4218987"/>
              <a:gd name="connsiteY35" fmla="*/ 2100734 h 4150578"/>
              <a:gd name="connsiteX36" fmla="*/ 2487357 w 4218987"/>
              <a:gd name="connsiteY36" fmla="*/ 2146600 h 4150578"/>
              <a:gd name="connsiteX37" fmla="*/ 2660620 w 4218987"/>
              <a:gd name="connsiteY37" fmla="*/ 1974751 h 4150578"/>
              <a:gd name="connsiteX38" fmla="*/ 2247647 w 4218987"/>
              <a:gd name="connsiteY38" fmla="*/ 1865770 h 4150578"/>
              <a:gd name="connsiteX39" fmla="*/ 2110842 w 4218987"/>
              <a:gd name="connsiteY39" fmla="*/ 1933624 h 4150578"/>
              <a:gd name="connsiteX40" fmla="*/ 2055263 w 4218987"/>
              <a:gd name="connsiteY40" fmla="*/ 1882653 h 4150578"/>
              <a:gd name="connsiteX41" fmla="*/ 1934983 w 4218987"/>
              <a:gd name="connsiteY41" fmla="*/ 2013806 h 4150578"/>
              <a:gd name="connsiteX42" fmla="*/ 1094802 w 4218987"/>
              <a:gd name="connsiteY42" fmla="*/ 2356318 h 4150578"/>
              <a:gd name="connsiteX43" fmla="*/ 2274949 w 4218987"/>
              <a:gd name="connsiteY43" fmla="*/ 1078543 h 4150578"/>
              <a:gd name="connsiteX44" fmla="*/ 3845776 w 4218987"/>
              <a:gd name="connsiteY44" fmla="*/ 1367481 h 4150578"/>
              <a:gd name="connsiteX45" fmla="*/ 3464840 w 4218987"/>
              <a:gd name="connsiteY45" fmla="*/ 3291794 h 4150578"/>
              <a:gd name="connsiteX46" fmla="*/ 1459992 w 4218987"/>
              <a:gd name="connsiteY46" fmla="*/ 3819219 h 4150578"/>
              <a:gd name="connsiteX47" fmla="*/ 1457332 w 4218987"/>
              <a:gd name="connsiteY47" fmla="*/ 3815222 h 4150578"/>
              <a:gd name="connsiteX48" fmla="*/ 1094802 w 4218987"/>
              <a:gd name="connsiteY48" fmla="*/ 2356318 h 4150578"/>
              <a:gd name="connsiteX49" fmla="*/ 859948 w 4218987"/>
              <a:gd name="connsiteY49" fmla="*/ 2090521 h 4150578"/>
              <a:gd name="connsiteX50" fmla="*/ 1963134 w 4218987"/>
              <a:gd name="connsiteY50" fmla="*/ 887612 h 4150578"/>
              <a:gd name="connsiteX51" fmla="*/ 2030962 w 4218987"/>
              <a:gd name="connsiteY51" fmla="*/ 884679 h 4150578"/>
              <a:gd name="connsiteX52" fmla="*/ 2172480 w 4218987"/>
              <a:gd name="connsiteY52" fmla="*/ 1014464 h 4150578"/>
              <a:gd name="connsiteX53" fmla="*/ 2175413 w 4218987"/>
              <a:gd name="connsiteY53" fmla="*/ 1082292 h 4150578"/>
              <a:gd name="connsiteX54" fmla="*/ 1072226 w 4218987"/>
              <a:gd name="connsiteY54" fmla="*/ 2285201 h 4150578"/>
              <a:gd name="connsiteX55" fmla="*/ 1004399 w 4218987"/>
              <a:gd name="connsiteY55" fmla="*/ 2288134 h 4150578"/>
              <a:gd name="connsiteX56" fmla="*/ 862881 w 4218987"/>
              <a:gd name="connsiteY56" fmla="*/ 2158348 h 4150578"/>
              <a:gd name="connsiteX57" fmla="*/ 859948 w 4218987"/>
              <a:gd name="connsiteY57" fmla="*/ 2090521 h 4150578"/>
              <a:gd name="connsiteX58" fmla="*/ 624244 w 4218987"/>
              <a:gd name="connsiteY58" fmla="*/ 601993 h 4150578"/>
              <a:gd name="connsiteX59" fmla="*/ 1246221 w 4218987"/>
              <a:gd name="connsiteY59" fmla="*/ 505843 h 4150578"/>
              <a:gd name="connsiteX60" fmla="*/ 1422930 w 4218987"/>
              <a:gd name="connsiteY60" fmla="*/ 3446 h 4150578"/>
              <a:gd name="connsiteX61" fmla="*/ 1885804 w 4218987"/>
              <a:gd name="connsiteY61" fmla="*/ 837212 h 4150578"/>
              <a:gd name="connsiteX62" fmla="*/ 846522 w 4218987"/>
              <a:gd name="connsiteY62" fmla="*/ 1998625 h 4150578"/>
              <a:gd name="connsiteX63" fmla="*/ 127757 w 4218987"/>
              <a:gd name="connsiteY63" fmla="*/ 2027596 h 4150578"/>
              <a:gd name="connsiteX64" fmla="*/ 448206 w 4218987"/>
              <a:gd name="connsiteY64" fmla="*/ 1396940 h 4150578"/>
              <a:gd name="connsiteX65" fmla="*/ 624244 w 4218987"/>
              <a:gd name="connsiteY65" fmla="*/ 601993 h 4150578"/>
              <a:gd name="connsiteX0" fmla="*/ 2726972 w 4218987"/>
              <a:gd name="connsiteY0" fmla="*/ 2657094 h 4308996"/>
              <a:gd name="connsiteX1" fmla="*/ 2785542 w 4218987"/>
              <a:gd name="connsiteY1" fmla="*/ 2618215 h 4308996"/>
              <a:gd name="connsiteX2" fmla="*/ 2903529 w 4218987"/>
              <a:gd name="connsiteY2" fmla="*/ 2652368 h 4308996"/>
              <a:gd name="connsiteX3" fmla="*/ 2958558 w 4218987"/>
              <a:gd name="connsiteY3" fmla="*/ 2839695 h 4308996"/>
              <a:gd name="connsiteX4" fmla="*/ 2951347 w 4218987"/>
              <a:gd name="connsiteY4" fmla="*/ 2862868 h 4308996"/>
              <a:gd name="connsiteX5" fmla="*/ 2726972 w 4218987"/>
              <a:gd name="connsiteY5" fmla="*/ 2657094 h 4308996"/>
              <a:gd name="connsiteX6" fmla="*/ 2187259 w 4218987"/>
              <a:gd name="connsiteY6" fmla="*/ 2403586 h 4308996"/>
              <a:gd name="connsiteX7" fmla="*/ 2388933 w 4218987"/>
              <a:gd name="connsiteY7" fmla="*/ 2588542 h 4308996"/>
              <a:gd name="connsiteX8" fmla="*/ 2386834 w 4218987"/>
              <a:gd name="connsiteY8" fmla="*/ 2589073 h 4308996"/>
              <a:gd name="connsiteX9" fmla="*/ 2230026 w 4218987"/>
              <a:gd name="connsiteY9" fmla="*/ 2544057 h 4308996"/>
              <a:gd name="connsiteX10" fmla="*/ 2228909 w 4218987"/>
              <a:gd name="connsiteY10" fmla="*/ 2545382 h 4308996"/>
              <a:gd name="connsiteX11" fmla="*/ 2187259 w 4218987"/>
              <a:gd name="connsiteY11" fmla="*/ 2403586 h 4308996"/>
              <a:gd name="connsiteX12" fmla="*/ 1934983 w 4218987"/>
              <a:gd name="connsiteY12" fmla="*/ 2172224 h 4308996"/>
              <a:gd name="connsiteX13" fmla="*/ 1993087 w 4218987"/>
              <a:gd name="connsiteY13" fmla="*/ 2225511 h 4308996"/>
              <a:gd name="connsiteX14" fmla="*/ 1941766 w 4218987"/>
              <a:gd name="connsiteY14" fmla="*/ 2332476 h 4308996"/>
              <a:gd name="connsiteX15" fmla="*/ 2068585 w 4218987"/>
              <a:gd name="connsiteY15" fmla="*/ 2735356 h 4308996"/>
              <a:gd name="connsiteX16" fmla="*/ 2416619 w 4218987"/>
              <a:gd name="connsiteY16" fmla="*/ 2837634 h 4308996"/>
              <a:gd name="connsiteX17" fmla="*/ 2589184 w 4218987"/>
              <a:gd name="connsiteY17" fmla="*/ 2772191 h 4308996"/>
              <a:gd name="connsiteX18" fmla="*/ 2819784 w 4218987"/>
              <a:gd name="connsiteY18" fmla="*/ 2983674 h 4308996"/>
              <a:gd name="connsiteX19" fmla="*/ 2627084 w 4218987"/>
              <a:gd name="connsiteY19" fmla="*/ 2932673 h 4308996"/>
              <a:gd name="connsiteX20" fmla="*/ 2434618 w 4218987"/>
              <a:gd name="connsiteY20" fmla="*/ 3123569 h 4308996"/>
              <a:gd name="connsiteX21" fmla="*/ 2893365 w 4218987"/>
              <a:gd name="connsiteY21" fmla="*/ 3244629 h 4308996"/>
              <a:gd name="connsiteX22" fmla="*/ 3032143 w 4218987"/>
              <a:gd name="connsiteY22" fmla="*/ 3178428 h 4308996"/>
              <a:gd name="connsiteX23" fmla="*/ 3090634 w 4218987"/>
              <a:gd name="connsiteY23" fmla="*/ 3232070 h 4308996"/>
              <a:gd name="connsiteX24" fmla="*/ 3210914 w 4218987"/>
              <a:gd name="connsiteY24" fmla="*/ 3100917 h 4308996"/>
              <a:gd name="connsiteX25" fmla="*/ 3156792 w 4218987"/>
              <a:gd name="connsiteY25" fmla="*/ 3051281 h 4308996"/>
              <a:gd name="connsiteX26" fmla="*/ 3222229 w 4218987"/>
              <a:gd name="connsiteY26" fmla="*/ 2902643 h 4308996"/>
              <a:gd name="connsiteX27" fmla="*/ 3089478 w 4218987"/>
              <a:gd name="connsiteY27" fmla="*/ 2455444 h 4308996"/>
              <a:gd name="connsiteX28" fmla="*/ 3090209 w 4218987"/>
              <a:gd name="connsiteY28" fmla="*/ 2454588 h 4308996"/>
              <a:gd name="connsiteX29" fmla="*/ 3085067 w 4218987"/>
              <a:gd name="connsiteY29" fmla="*/ 2450814 h 4308996"/>
              <a:gd name="connsiteX30" fmla="*/ 3083320 w 4218987"/>
              <a:gd name="connsiteY30" fmla="*/ 2448981 h 4308996"/>
              <a:gd name="connsiteX31" fmla="*/ 3083018 w 4218987"/>
              <a:gd name="connsiteY31" fmla="*/ 2449310 h 4308996"/>
              <a:gd name="connsiteX32" fmla="*/ 2744891 w 4218987"/>
              <a:gd name="connsiteY32" fmla="*/ 2362489 h 4308996"/>
              <a:gd name="connsiteX33" fmla="*/ 2538260 w 4218987"/>
              <a:gd name="connsiteY33" fmla="*/ 2484027 h 4308996"/>
              <a:gd name="connsiteX34" fmla="*/ 2299616 w 4218987"/>
              <a:gd name="connsiteY34" fmla="*/ 2265166 h 4308996"/>
              <a:gd name="connsiteX35" fmla="*/ 2313553 w 4218987"/>
              <a:gd name="connsiteY35" fmla="*/ 2259152 h 4308996"/>
              <a:gd name="connsiteX36" fmla="*/ 2487357 w 4218987"/>
              <a:gd name="connsiteY36" fmla="*/ 2305018 h 4308996"/>
              <a:gd name="connsiteX37" fmla="*/ 2660620 w 4218987"/>
              <a:gd name="connsiteY37" fmla="*/ 2133169 h 4308996"/>
              <a:gd name="connsiteX38" fmla="*/ 2247647 w 4218987"/>
              <a:gd name="connsiteY38" fmla="*/ 2024188 h 4308996"/>
              <a:gd name="connsiteX39" fmla="*/ 2110842 w 4218987"/>
              <a:gd name="connsiteY39" fmla="*/ 2092042 h 4308996"/>
              <a:gd name="connsiteX40" fmla="*/ 2055263 w 4218987"/>
              <a:gd name="connsiteY40" fmla="*/ 2041071 h 4308996"/>
              <a:gd name="connsiteX41" fmla="*/ 1934983 w 4218987"/>
              <a:gd name="connsiteY41" fmla="*/ 2172224 h 4308996"/>
              <a:gd name="connsiteX42" fmla="*/ 1094802 w 4218987"/>
              <a:gd name="connsiteY42" fmla="*/ 2514736 h 4308996"/>
              <a:gd name="connsiteX43" fmla="*/ 2274949 w 4218987"/>
              <a:gd name="connsiteY43" fmla="*/ 1236961 h 4308996"/>
              <a:gd name="connsiteX44" fmla="*/ 3845776 w 4218987"/>
              <a:gd name="connsiteY44" fmla="*/ 1525899 h 4308996"/>
              <a:gd name="connsiteX45" fmla="*/ 3464840 w 4218987"/>
              <a:gd name="connsiteY45" fmla="*/ 3450212 h 4308996"/>
              <a:gd name="connsiteX46" fmla="*/ 1459992 w 4218987"/>
              <a:gd name="connsiteY46" fmla="*/ 3977637 h 4308996"/>
              <a:gd name="connsiteX47" fmla="*/ 1457332 w 4218987"/>
              <a:gd name="connsiteY47" fmla="*/ 3973640 h 4308996"/>
              <a:gd name="connsiteX48" fmla="*/ 1094802 w 4218987"/>
              <a:gd name="connsiteY48" fmla="*/ 2514736 h 4308996"/>
              <a:gd name="connsiteX49" fmla="*/ 859948 w 4218987"/>
              <a:gd name="connsiteY49" fmla="*/ 2248939 h 4308996"/>
              <a:gd name="connsiteX50" fmla="*/ 1963134 w 4218987"/>
              <a:gd name="connsiteY50" fmla="*/ 1046030 h 4308996"/>
              <a:gd name="connsiteX51" fmla="*/ 2030962 w 4218987"/>
              <a:gd name="connsiteY51" fmla="*/ 1043097 h 4308996"/>
              <a:gd name="connsiteX52" fmla="*/ 2172480 w 4218987"/>
              <a:gd name="connsiteY52" fmla="*/ 1172882 h 4308996"/>
              <a:gd name="connsiteX53" fmla="*/ 2175413 w 4218987"/>
              <a:gd name="connsiteY53" fmla="*/ 1240710 h 4308996"/>
              <a:gd name="connsiteX54" fmla="*/ 1072226 w 4218987"/>
              <a:gd name="connsiteY54" fmla="*/ 2443619 h 4308996"/>
              <a:gd name="connsiteX55" fmla="*/ 1004399 w 4218987"/>
              <a:gd name="connsiteY55" fmla="*/ 2446552 h 4308996"/>
              <a:gd name="connsiteX56" fmla="*/ 862881 w 4218987"/>
              <a:gd name="connsiteY56" fmla="*/ 2316766 h 4308996"/>
              <a:gd name="connsiteX57" fmla="*/ 859948 w 4218987"/>
              <a:gd name="connsiteY57" fmla="*/ 2248939 h 4308996"/>
              <a:gd name="connsiteX58" fmla="*/ 624244 w 4218987"/>
              <a:gd name="connsiteY58" fmla="*/ 760411 h 4308996"/>
              <a:gd name="connsiteX59" fmla="*/ 1246221 w 4218987"/>
              <a:gd name="connsiteY59" fmla="*/ 664261 h 4308996"/>
              <a:gd name="connsiteX60" fmla="*/ 1422930 w 4218987"/>
              <a:gd name="connsiteY60" fmla="*/ 161864 h 4308996"/>
              <a:gd name="connsiteX61" fmla="*/ 1885804 w 4218987"/>
              <a:gd name="connsiteY61" fmla="*/ 995630 h 4308996"/>
              <a:gd name="connsiteX62" fmla="*/ 846522 w 4218987"/>
              <a:gd name="connsiteY62" fmla="*/ 2157043 h 4308996"/>
              <a:gd name="connsiteX63" fmla="*/ 127757 w 4218987"/>
              <a:gd name="connsiteY63" fmla="*/ 2186014 h 4308996"/>
              <a:gd name="connsiteX64" fmla="*/ 448206 w 4218987"/>
              <a:gd name="connsiteY64" fmla="*/ 1555358 h 4308996"/>
              <a:gd name="connsiteX65" fmla="*/ 624244 w 4218987"/>
              <a:gd name="connsiteY65" fmla="*/ 760411 h 4308996"/>
              <a:gd name="connsiteX0" fmla="*/ 2726972 w 4218987"/>
              <a:gd name="connsiteY0" fmla="*/ 2714720 h 4366622"/>
              <a:gd name="connsiteX1" fmla="*/ 2785542 w 4218987"/>
              <a:gd name="connsiteY1" fmla="*/ 2675841 h 4366622"/>
              <a:gd name="connsiteX2" fmla="*/ 2903529 w 4218987"/>
              <a:gd name="connsiteY2" fmla="*/ 2709994 h 4366622"/>
              <a:gd name="connsiteX3" fmla="*/ 2958558 w 4218987"/>
              <a:gd name="connsiteY3" fmla="*/ 2897321 h 4366622"/>
              <a:gd name="connsiteX4" fmla="*/ 2951347 w 4218987"/>
              <a:gd name="connsiteY4" fmla="*/ 2920494 h 4366622"/>
              <a:gd name="connsiteX5" fmla="*/ 2726972 w 4218987"/>
              <a:gd name="connsiteY5" fmla="*/ 2714720 h 4366622"/>
              <a:gd name="connsiteX6" fmla="*/ 2187259 w 4218987"/>
              <a:gd name="connsiteY6" fmla="*/ 2461212 h 4366622"/>
              <a:gd name="connsiteX7" fmla="*/ 2388933 w 4218987"/>
              <a:gd name="connsiteY7" fmla="*/ 2646168 h 4366622"/>
              <a:gd name="connsiteX8" fmla="*/ 2386834 w 4218987"/>
              <a:gd name="connsiteY8" fmla="*/ 2646699 h 4366622"/>
              <a:gd name="connsiteX9" fmla="*/ 2230026 w 4218987"/>
              <a:gd name="connsiteY9" fmla="*/ 2601683 h 4366622"/>
              <a:gd name="connsiteX10" fmla="*/ 2228909 w 4218987"/>
              <a:gd name="connsiteY10" fmla="*/ 2603008 h 4366622"/>
              <a:gd name="connsiteX11" fmla="*/ 2187259 w 4218987"/>
              <a:gd name="connsiteY11" fmla="*/ 2461212 h 4366622"/>
              <a:gd name="connsiteX12" fmla="*/ 1934983 w 4218987"/>
              <a:gd name="connsiteY12" fmla="*/ 2229850 h 4366622"/>
              <a:gd name="connsiteX13" fmla="*/ 1993087 w 4218987"/>
              <a:gd name="connsiteY13" fmla="*/ 2283137 h 4366622"/>
              <a:gd name="connsiteX14" fmla="*/ 1941766 w 4218987"/>
              <a:gd name="connsiteY14" fmla="*/ 2390102 h 4366622"/>
              <a:gd name="connsiteX15" fmla="*/ 2068585 w 4218987"/>
              <a:gd name="connsiteY15" fmla="*/ 2792982 h 4366622"/>
              <a:gd name="connsiteX16" fmla="*/ 2416619 w 4218987"/>
              <a:gd name="connsiteY16" fmla="*/ 2895260 h 4366622"/>
              <a:gd name="connsiteX17" fmla="*/ 2589184 w 4218987"/>
              <a:gd name="connsiteY17" fmla="*/ 2829817 h 4366622"/>
              <a:gd name="connsiteX18" fmla="*/ 2819784 w 4218987"/>
              <a:gd name="connsiteY18" fmla="*/ 3041300 h 4366622"/>
              <a:gd name="connsiteX19" fmla="*/ 2627084 w 4218987"/>
              <a:gd name="connsiteY19" fmla="*/ 2990299 h 4366622"/>
              <a:gd name="connsiteX20" fmla="*/ 2434618 w 4218987"/>
              <a:gd name="connsiteY20" fmla="*/ 3181195 h 4366622"/>
              <a:gd name="connsiteX21" fmla="*/ 2893365 w 4218987"/>
              <a:gd name="connsiteY21" fmla="*/ 3302255 h 4366622"/>
              <a:gd name="connsiteX22" fmla="*/ 3032143 w 4218987"/>
              <a:gd name="connsiteY22" fmla="*/ 3236054 h 4366622"/>
              <a:gd name="connsiteX23" fmla="*/ 3090634 w 4218987"/>
              <a:gd name="connsiteY23" fmla="*/ 3289696 h 4366622"/>
              <a:gd name="connsiteX24" fmla="*/ 3210914 w 4218987"/>
              <a:gd name="connsiteY24" fmla="*/ 3158543 h 4366622"/>
              <a:gd name="connsiteX25" fmla="*/ 3156792 w 4218987"/>
              <a:gd name="connsiteY25" fmla="*/ 3108907 h 4366622"/>
              <a:gd name="connsiteX26" fmla="*/ 3222229 w 4218987"/>
              <a:gd name="connsiteY26" fmla="*/ 2960269 h 4366622"/>
              <a:gd name="connsiteX27" fmla="*/ 3089478 w 4218987"/>
              <a:gd name="connsiteY27" fmla="*/ 2513070 h 4366622"/>
              <a:gd name="connsiteX28" fmla="*/ 3090209 w 4218987"/>
              <a:gd name="connsiteY28" fmla="*/ 2512214 h 4366622"/>
              <a:gd name="connsiteX29" fmla="*/ 3085067 w 4218987"/>
              <a:gd name="connsiteY29" fmla="*/ 2508440 h 4366622"/>
              <a:gd name="connsiteX30" fmla="*/ 3083320 w 4218987"/>
              <a:gd name="connsiteY30" fmla="*/ 2506607 h 4366622"/>
              <a:gd name="connsiteX31" fmla="*/ 3083018 w 4218987"/>
              <a:gd name="connsiteY31" fmla="*/ 2506936 h 4366622"/>
              <a:gd name="connsiteX32" fmla="*/ 2744891 w 4218987"/>
              <a:gd name="connsiteY32" fmla="*/ 2420115 h 4366622"/>
              <a:gd name="connsiteX33" fmla="*/ 2538260 w 4218987"/>
              <a:gd name="connsiteY33" fmla="*/ 2541653 h 4366622"/>
              <a:gd name="connsiteX34" fmla="*/ 2299616 w 4218987"/>
              <a:gd name="connsiteY34" fmla="*/ 2322792 h 4366622"/>
              <a:gd name="connsiteX35" fmla="*/ 2313553 w 4218987"/>
              <a:gd name="connsiteY35" fmla="*/ 2316778 h 4366622"/>
              <a:gd name="connsiteX36" fmla="*/ 2487357 w 4218987"/>
              <a:gd name="connsiteY36" fmla="*/ 2362644 h 4366622"/>
              <a:gd name="connsiteX37" fmla="*/ 2660620 w 4218987"/>
              <a:gd name="connsiteY37" fmla="*/ 2190795 h 4366622"/>
              <a:gd name="connsiteX38" fmla="*/ 2247647 w 4218987"/>
              <a:gd name="connsiteY38" fmla="*/ 2081814 h 4366622"/>
              <a:gd name="connsiteX39" fmla="*/ 2110842 w 4218987"/>
              <a:gd name="connsiteY39" fmla="*/ 2149668 h 4366622"/>
              <a:gd name="connsiteX40" fmla="*/ 2055263 w 4218987"/>
              <a:gd name="connsiteY40" fmla="*/ 2098697 h 4366622"/>
              <a:gd name="connsiteX41" fmla="*/ 1934983 w 4218987"/>
              <a:gd name="connsiteY41" fmla="*/ 2229850 h 4366622"/>
              <a:gd name="connsiteX42" fmla="*/ 1094802 w 4218987"/>
              <a:gd name="connsiteY42" fmla="*/ 2572362 h 4366622"/>
              <a:gd name="connsiteX43" fmla="*/ 2274949 w 4218987"/>
              <a:gd name="connsiteY43" fmla="*/ 1294587 h 4366622"/>
              <a:gd name="connsiteX44" fmla="*/ 3845776 w 4218987"/>
              <a:gd name="connsiteY44" fmla="*/ 1583525 h 4366622"/>
              <a:gd name="connsiteX45" fmla="*/ 3464840 w 4218987"/>
              <a:gd name="connsiteY45" fmla="*/ 3507838 h 4366622"/>
              <a:gd name="connsiteX46" fmla="*/ 1459992 w 4218987"/>
              <a:gd name="connsiteY46" fmla="*/ 4035263 h 4366622"/>
              <a:gd name="connsiteX47" fmla="*/ 1457332 w 4218987"/>
              <a:gd name="connsiteY47" fmla="*/ 4031266 h 4366622"/>
              <a:gd name="connsiteX48" fmla="*/ 1094802 w 4218987"/>
              <a:gd name="connsiteY48" fmla="*/ 2572362 h 4366622"/>
              <a:gd name="connsiteX49" fmla="*/ 859948 w 4218987"/>
              <a:gd name="connsiteY49" fmla="*/ 2306565 h 4366622"/>
              <a:gd name="connsiteX50" fmla="*/ 1963134 w 4218987"/>
              <a:gd name="connsiteY50" fmla="*/ 1103656 h 4366622"/>
              <a:gd name="connsiteX51" fmla="*/ 2030962 w 4218987"/>
              <a:gd name="connsiteY51" fmla="*/ 1100723 h 4366622"/>
              <a:gd name="connsiteX52" fmla="*/ 2172480 w 4218987"/>
              <a:gd name="connsiteY52" fmla="*/ 1230508 h 4366622"/>
              <a:gd name="connsiteX53" fmla="*/ 2175413 w 4218987"/>
              <a:gd name="connsiteY53" fmla="*/ 1298336 h 4366622"/>
              <a:gd name="connsiteX54" fmla="*/ 1072226 w 4218987"/>
              <a:gd name="connsiteY54" fmla="*/ 2501245 h 4366622"/>
              <a:gd name="connsiteX55" fmla="*/ 1004399 w 4218987"/>
              <a:gd name="connsiteY55" fmla="*/ 2504178 h 4366622"/>
              <a:gd name="connsiteX56" fmla="*/ 862881 w 4218987"/>
              <a:gd name="connsiteY56" fmla="*/ 2374392 h 4366622"/>
              <a:gd name="connsiteX57" fmla="*/ 859948 w 4218987"/>
              <a:gd name="connsiteY57" fmla="*/ 2306565 h 4366622"/>
              <a:gd name="connsiteX58" fmla="*/ 624244 w 4218987"/>
              <a:gd name="connsiteY58" fmla="*/ 818037 h 4366622"/>
              <a:gd name="connsiteX59" fmla="*/ 1246221 w 4218987"/>
              <a:gd name="connsiteY59" fmla="*/ 721887 h 4366622"/>
              <a:gd name="connsiteX60" fmla="*/ 1422930 w 4218987"/>
              <a:gd name="connsiteY60" fmla="*/ 219490 h 4366622"/>
              <a:gd name="connsiteX61" fmla="*/ 1885804 w 4218987"/>
              <a:gd name="connsiteY61" fmla="*/ 1053256 h 4366622"/>
              <a:gd name="connsiteX62" fmla="*/ 846522 w 4218987"/>
              <a:gd name="connsiteY62" fmla="*/ 2214669 h 4366622"/>
              <a:gd name="connsiteX63" fmla="*/ 127757 w 4218987"/>
              <a:gd name="connsiteY63" fmla="*/ 2243640 h 4366622"/>
              <a:gd name="connsiteX64" fmla="*/ 448206 w 4218987"/>
              <a:gd name="connsiteY64" fmla="*/ 1612984 h 4366622"/>
              <a:gd name="connsiteX65" fmla="*/ 624244 w 4218987"/>
              <a:gd name="connsiteY65" fmla="*/ 818037 h 4366622"/>
              <a:gd name="connsiteX0" fmla="*/ 2726972 w 4218987"/>
              <a:gd name="connsiteY0" fmla="*/ 2679961 h 4331863"/>
              <a:gd name="connsiteX1" fmla="*/ 2785542 w 4218987"/>
              <a:gd name="connsiteY1" fmla="*/ 2641082 h 4331863"/>
              <a:gd name="connsiteX2" fmla="*/ 2903529 w 4218987"/>
              <a:gd name="connsiteY2" fmla="*/ 2675235 h 4331863"/>
              <a:gd name="connsiteX3" fmla="*/ 2958558 w 4218987"/>
              <a:gd name="connsiteY3" fmla="*/ 2862562 h 4331863"/>
              <a:gd name="connsiteX4" fmla="*/ 2951347 w 4218987"/>
              <a:gd name="connsiteY4" fmla="*/ 2885735 h 4331863"/>
              <a:gd name="connsiteX5" fmla="*/ 2726972 w 4218987"/>
              <a:gd name="connsiteY5" fmla="*/ 2679961 h 4331863"/>
              <a:gd name="connsiteX6" fmla="*/ 2187259 w 4218987"/>
              <a:gd name="connsiteY6" fmla="*/ 2426453 h 4331863"/>
              <a:gd name="connsiteX7" fmla="*/ 2388933 w 4218987"/>
              <a:gd name="connsiteY7" fmla="*/ 2611409 h 4331863"/>
              <a:gd name="connsiteX8" fmla="*/ 2386834 w 4218987"/>
              <a:gd name="connsiteY8" fmla="*/ 2611940 h 4331863"/>
              <a:gd name="connsiteX9" fmla="*/ 2230026 w 4218987"/>
              <a:gd name="connsiteY9" fmla="*/ 2566924 h 4331863"/>
              <a:gd name="connsiteX10" fmla="*/ 2228909 w 4218987"/>
              <a:gd name="connsiteY10" fmla="*/ 2568249 h 4331863"/>
              <a:gd name="connsiteX11" fmla="*/ 2187259 w 4218987"/>
              <a:gd name="connsiteY11" fmla="*/ 2426453 h 4331863"/>
              <a:gd name="connsiteX12" fmla="*/ 1934983 w 4218987"/>
              <a:gd name="connsiteY12" fmla="*/ 2195091 h 4331863"/>
              <a:gd name="connsiteX13" fmla="*/ 1993087 w 4218987"/>
              <a:gd name="connsiteY13" fmla="*/ 2248378 h 4331863"/>
              <a:gd name="connsiteX14" fmla="*/ 1941766 w 4218987"/>
              <a:gd name="connsiteY14" fmla="*/ 2355343 h 4331863"/>
              <a:gd name="connsiteX15" fmla="*/ 2068585 w 4218987"/>
              <a:gd name="connsiteY15" fmla="*/ 2758223 h 4331863"/>
              <a:gd name="connsiteX16" fmla="*/ 2416619 w 4218987"/>
              <a:gd name="connsiteY16" fmla="*/ 2860501 h 4331863"/>
              <a:gd name="connsiteX17" fmla="*/ 2589184 w 4218987"/>
              <a:gd name="connsiteY17" fmla="*/ 2795058 h 4331863"/>
              <a:gd name="connsiteX18" fmla="*/ 2819784 w 4218987"/>
              <a:gd name="connsiteY18" fmla="*/ 3006541 h 4331863"/>
              <a:gd name="connsiteX19" fmla="*/ 2627084 w 4218987"/>
              <a:gd name="connsiteY19" fmla="*/ 2955540 h 4331863"/>
              <a:gd name="connsiteX20" fmla="*/ 2434618 w 4218987"/>
              <a:gd name="connsiteY20" fmla="*/ 3146436 h 4331863"/>
              <a:gd name="connsiteX21" fmla="*/ 2893365 w 4218987"/>
              <a:gd name="connsiteY21" fmla="*/ 3267496 h 4331863"/>
              <a:gd name="connsiteX22" fmla="*/ 3032143 w 4218987"/>
              <a:gd name="connsiteY22" fmla="*/ 3201295 h 4331863"/>
              <a:gd name="connsiteX23" fmla="*/ 3090634 w 4218987"/>
              <a:gd name="connsiteY23" fmla="*/ 3254937 h 4331863"/>
              <a:gd name="connsiteX24" fmla="*/ 3210914 w 4218987"/>
              <a:gd name="connsiteY24" fmla="*/ 3123784 h 4331863"/>
              <a:gd name="connsiteX25" fmla="*/ 3156792 w 4218987"/>
              <a:gd name="connsiteY25" fmla="*/ 3074148 h 4331863"/>
              <a:gd name="connsiteX26" fmla="*/ 3222229 w 4218987"/>
              <a:gd name="connsiteY26" fmla="*/ 2925510 h 4331863"/>
              <a:gd name="connsiteX27" fmla="*/ 3089478 w 4218987"/>
              <a:gd name="connsiteY27" fmla="*/ 2478311 h 4331863"/>
              <a:gd name="connsiteX28" fmla="*/ 3090209 w 4218987"/>
              <a:gd name="connsiteY28" fmla="*/ 2477455 h 4331863"/>
              <a:gd name="connsiteX29" fmla="*/ 3085067 w 4218987"/>
              <a:gd name="connsiteY29" fmla="*/ 2473681 h 4331863"/>
              <a:gd name="connsiteX30" fmla="*/ 3083320 w 4218987"/>
              <a:gd name="connsiteY30" fmla="*/ 2471848 h 4331863"/>
              <a:gd name="connsiteX31" fmla="*/ 3083018 w 4218987"/>
              <a:gd name="connsiteY31" fmla="*/ 2472177 h 4331863"/>
              <a:gd name="connsiteX32" fmla="*/ 2744891 w 4218987"/>
              <a:gd name="connsiteY32" fmla="*/ 2385356 h 4331863"/>
              <a:gd name="connsiteX33" fmla="*/ 2538260 w 4218987"/>
              <a:gd name="connsiteY33" fmla="*/ 2506894 h 4331863"/>
              <a:gd name="connsiteX34" fmla="*/ 2299616 w 4218987"/>
              <a:gd name="connsiteY34" fmla="*/ 2288033 h 4331863"/>
              <a:gd name="connsiteX35" fmla="*/ 2313553 w 4218987"/>
              <a:gd name="connsiteY35" fmla="*/ 2282019 h 4331863"/>
              <a:gd name="connsiteX36" fmla="*/ 2487357 w 4218987"/>
              <a:gd name="connsiteY36" fmla="*/ 2327885 h 4331863"/>
              <a:gd name="connsiteX37" fmla="*/ 2660620 w 4218987"/>
              <a:gd name="connsiteY37" fmla="*/ 2156036 h 4331863"/>
              <a:gd name="connsiteX38" fmla="*/ 2247647 w 4218987"/>
              <a:gd name="connsiteY38" fmla="*/ 2047055 h 4331863"/>
              <a:gd name="connsiteX39" fmla="*/ 2110842 w 4218987"/>
              <a:gd name="connsiteY39" fmla="*/ 2114909 h 4331863"/>
              <a:gd name="connsiteX40" fmla="*/ 2055263 w 4218987"/>
              <a:gd name="connsiteY40" fmla="*/ 2063938 h 4331863"/>
              <a:gd name="connsiteX41" fmla="*/ 1934983 w 4218987"/>
              <a:gd name="connsiteY41" fmla="*/ 2195091 h 4331863"/>
              <a:gd name="connsiteX42" fmla="*/ 1094802 w 4218987"/>
              <a:gd name="connsiteY42" fmla="*/ 2537603 h 4331863"/>
              <a:gd name="connsiteX43" fmla="*/ 2274949 w 4218987"/>
              <a:gd name="connsiteY43" fmla="*/ 1259828 h 4331863"/>
              <a:gd name="connsiteX44" fmla="*/ 3845776 w 4218987"/>
              <a:gd name="connsiteY44" fmla="*/ 1548766 h 4331863"/>
              <a:gd name="connsiteX45" fmla="*/ 3464840 w 4218987"/>
              <a:gd name="connsiteY45" fmla="*/ 3473079 h 4331863"/>
              <a:gd name="connsiteX46" fmla="*/ 1459992 w 4218987"/>
              <a:gd name="connsiteY46" fmla="*/ 4000504 h 4331863"/>
              <a:gd name="connsiteX47" fmla="*/ 1457332 w 4218987"/>
              <a:gd name="connsiteY47" fmla="*/ 3996507 h 4331863"/>
              <a:gd name="connsiteX48" fmla="*/ 1094802 w 4218987"/>
              <a:gd name="connsiteY48" fmla="*/ 2537603 h 4331863"/>
              <a:gd name="connsiteX49" fmla="*/ 859948 w 4218987"/>
              <a:gd name="connsiteY49" fmla="*/ 2271806 h 4331863"/>
              <a:gd name="connsiteX50" fmla="*/ 1963134 w 4218987"/>
              <a:gd name="connsiteY50" fmla="*/ 1068897 h 4331863"/>
              <a:gd name="connsiteX51" fmla="*/ 2030962 w 4218987"/>
              <a:gd name="connsiteY51" fmla="*/ 1065964 h 4331863"/>
              <a:gd name="connsiteX52" fmla="*/ 2172480 w 4218987"/>
              <a:gd name="connsiteY52" fmla="*/ 1195749 h 4331863"/>
              <a:gd name="connsiteX53" fmla="*/ 2175413 w 4218987"/>
              <a:gd name="connsiteY53" fmla="*/ 1263577 h 4331863"/>
              <a:gd name="connsiteX54" fmla="*/ 1072226 w 4218987"/>
              <a:gd name="connsiteY54" fmla="*/ 2466486 h 4331863"/>
              <a:gd name="connsiteX55" fmla="*/ 1004399 w 4218987"/>
              <a:gd name="connsiteY55" fmla="*/ 2469419 h 4331863"/>
              <a:gd name="connsiteX56" fmla="*/ 862881 w 4218987"/>
              <a:gd name="connsiteY56" fmla="*/ 2339633 h 4331863"/>
              <a:gd name="connsiteX57" fmla="*/ 859948 w 4218987"/>
              <a:gd name="connsiteY57" fmla="*/ 2271806 h 4331863"/>
              <a:gd name="connsiteX58" fmla="*/ 624244 w 4218987"/>
              <a:gd name="connsiteY58" fmla="*/ 783278 h 4331863"/>
              <a:gd name="connsiteX59" fmla="*/ 1246221 w 4218987"/>
              <a:gd name="connsiteY59" fmla="*/ 687128 h 4331863"/>
              <a:gd name="connsiteX60" fmla="*/ 1422930 w 4218987"/>
              <a:gd name="connsiteY60" fmla="*/ 184731 h 4331863"/>
              <a:gd name="connsiteX61" fmla="*/ 1885804 w 4218987"/>
              <a:gd name="connsiteY61" fmla="*/ 1018497 h 4331863"/>
              <a:gd name="connsiteX62" fmla="*/ 846522 w 4218987"/>
              <a:gd name="connsiteY62" fmla="*/ 2179910 h 4331863"/>
              <a:gd name="connsiteX63" fmla="*/ 127757 w 4218987"/>
              <a:gd name="connsiteY63" fmla="*/ 2208881 h 4331863"/>
              <a:gd name="connsiteX64" fmla="*/ 448206 w 4218987"/>
              <a:gd name="connsiteY64" fmla="*/ 1578225 h 4331863"/>
              <a:gd name="connsiteX65" fmla="*/ 624244 w 4218987"/>
              <a:gd name="connsiteY65" fmla="*/ 783278 h 433186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24244 w 4218987"/>
              <a:gd name="connsiteY58" fmla="*/ 804258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24244 w 4218987"/>
              <a:gd name="connsiteY65" fmla="*/ 804258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498006 h 4149908"/>
              <a:gd name="connsiteX1" fmla="*/ 2785542 w 4218987"/>
              <a:gd name="connsiteY1" fmla="*/ 2459127 h 4149908"/>
              <a:gd name="connsiteX2" fmla="*/ 2903529 w 4218987"/>
              <a:gd name="connsiteY2" fmla="*/ 2493280 h 4149908"/>
              <a:gd name="connsiteX3" fmla="*/ 2958558 w 4218987"/>
              <a:gd name="connsiteY3" fmla="*/ 2680607 h 4149908"/>
              <a:gd name="connsiteX4" fmla="*/ 2951347 w 4218987"/>
              <a:gd name="connsiteY4" fmla="*/ 2703780 h 4149908"/>
              <a:gd name="connsiteX5" fmla="*/ 2726972 w 4218987"/>
              <a:gd name="connsiteY5" fmla="*/ 2498006 h 4149908"/>
              <a:gd name="connsiteX6" fmla="*/ 2187259 w 4218987"/>
              <a:gd name="connsiteY6" fmla="*/ 2244498 h 4149908"/>
              <a:gd name="connsiteX7" fmla="*/ 2388933 w 4218987"/>
              <a:gd name="connsiteY7" fmla="*/ 2429454 h 4149908"/>
              <a:gd name="connsiteX8" fmla="*/ 2386834 w 4218987"/>
              <a:gd name="connsiteY8" fmla="*/ 2429985 h 4149908"/>
              <a:gd name="connsiteX9" fmla="*/ 2230026 w 4218987"/>
              <a:gd name="connsiteY9" fmla="*/ 2384969 h 4149908"/>
              <a:gd name="connsiteX10" fmla="*/ 2228909 w 4218987"/>
              <a:gd name="connsiteY10" fmla="*/ 2386294 h 4149908"/>
              <a:gd name="connsiteX11" fmla="*/ 2187259 w 4218987"/>
              <a:gd name="connsiteY11" fmla="*/ 2244498 h 4149908"/>
              <a:gd name="connsiteX12" fmla="*/ 1934983 w 4218987"/>
              <a:gd name="connsiteY12" fmla="*/ 2013136 h 4149908"/>
              <a:gd name="connsiteX13" fmla="*/ 1993087 w 4218987"/>
              <a:gd name="connsiteY13" fmla="*/ 2066423 h 4149908"/>
              <a:gd name="connsiteX14" fmla="*/ 1941766 w 4218987"/>
              <a:gd name="connsiteY14" fmla="*/ 2173388 h 4149908"/>
              <a:gd name="connsiteX15" fmla="*/ 2068585 w 4218987"/>
              <a:gd name="connsiteY15" fmla="*/ 2576268 h 4149908"/>
              <a:gd name="connsiteX16" fmla="*/ 2416619 w 4218987"/>
              <a:gd name="connsiteY16" fmla="*/ 2678546 h 4149908"/>
              <a:gd name="connsiteX17" fmla="*/ 2589184 w 4218987"/>
              <a:gd name="connsiteY17" fmla="*/ 2613103 h 4149908"/>
              <a:gd name="connsiteX18" fmla="*/ 2819784 w 4218987"/>
              <a:gd name="connsiteY18" fmla="*/ 2824586 h 4149908"/>
              <a:gd name="connsiteX19" fmla="*/ 2627084 w 4218987"/>
              <a:gd name="connsiteY19" fmla="*/ 2773585 h 4149908"/>
              <a:gd name="connsiteX20" fmla="*/ 2434618 w 4218987"/>
              <a:gd name="connsiteY20" fmla="*/ 2964481 h 4149908"/>
              <a:gd name="connsiteX21" fmla="*/ 2893365 w 4218987"/>
              <a:gd name="connsiteY21" fmla="*/ 3085541 h 4149908"/>
              <a:gd name="connsiteX22" fmla="*/ 3032143 w 4218987"/>
              <a:gd name="connsiteY22" fmla="*/ 3019340 h 4149908"/>
              <a:gd name="connsiteX23" fmla="*/ 3090634 w 4218987"/>
              <a:gd name="connsiteY23" fmla="*/ 3072982 h 4149908"/>
              <a:gd name="connsiteX24" fmla="*/ 3210914 w 4218987"/>
              <a:gd name="connsiteY24" fmla="*/ 2941829 h 4149908"/>
              <a:gd name="connsiteX25" fmla="*/ 3156792 w 4218987"/>
              <a:gd name="connsiteY25" fmla="*/ 2892193 h 4149908"/>
              <a:gd name="connsiteX26" fmla="*/ 3222229 w 4218987"/>
              <a:gd name="connsiteY26" fmla="*/ 2743555 h 4149908"/>
              <a:gd name="connsiteX27" fmla="*/ 3089478 w 4218987"/>
              <a:gd name="connsiteY27" fmla="*/ 2296356 h 4149908"/>
              <a:gd name="connsiteX28" fmla="*/ 3090209 w 4218987"/>
              <a:gd name="connsiteY28" fmla="*/ 2295500 h 4149908"/>
              <a:gd name="connsiteX29" fmla="*/ 3085067 w 4218987"/>
              <a:gd name="connsiteY29" fmla="*/ 2291726 h 4149908"/>
              <a:gd name="connsiteX30" fmla="*/ 3083320 w 4218987"/>
              <a:gd name="connsiteY30" fmla="*/ 2289893 h 4149908"/>
              <a:gd name="connsiteX31" fmla="*/ 3083018 w 4218987"/>
              <a:gd name="connsiteY31" fmla="*/ 2290222 h 4149908"/>
              <a:gd name="connsiteX32" fmla="*/ 2744891 w 4218987"/>
              <a:gd name="connsiteY32" fmla="*/ 2203401 h 4149908"/>
              <a:gd name="connsiteX33" fmla="*/ 2538260 w 4218987"/>
              <a:gd name="connsiteY33" fmla="*/ 2324939 h 4149908"/>
              <a:gd name="connsiteX34" fmla="*/ 2299616 w 4218987"/>
              <a:gd name="connsiteY34" fmla="*/ 2106078 h 4149908"/>
              <a:gd name="connsiteX35" fmla="*/ 2313553 w 4218987"/>
              <a:gd name="connsiteY35" fmla="*/ 2100064 h 4149908"/>
              <a:gd name="connsiteX36" fmla="*/ 2487357 w 4218987"/>
              <a:gd name="connsiteY36" fmla="*/ 2145930 h 4149908"/>
              <a:gd name="connsiteX37" fmla="*/ 2660620 w 4218987"/>
              <a:gd name="connsiteY37" fmla="*/ 1974081 h 4149908"/>
              <a:gd name="connsiteX38" fmla="*/ 2247647 w 4218987"/>
              <a:gd name="connsiteY38" fmla="*/ 1865100 h 4149908"/>
              <a:gd name="connsiteX39" fmla="*/ 2110842 w 4218987"/>
              <a:gd name="connsiteY39" fmla="*/ 1932954 h 4149908"/>
              <a:gd name="connsiteX40" fmla="*/ 2055263 w 4218987"/>
              <a:gd name="connsiteY40" fmla="*/ 1881983 h 4149908"/>
              <a:gd name="connsiteX41" fmla="*/ 1934983 w 4218987"/>
              <a:gd name="connsiteY41" fmla="*/ 2013136 h 4149908"/>
              <a:gd name="connsiteX42" fmla="*/ 1094802 w 4218987"/>
              <a:gd name="connsiteY42" fmla="*/ 2355648 h 4149908"/>
              <a:gd name="connsiteX43" fmla="*/ 2274949 w 4218987"/>
              <a:gd name="connsiteY43" fmla="*/ 1077873 h 4149908"/>
              <a:gd name="connsiteX44" fmla="*/ 3845776 w 4218987"/>
              <a:gd name="connsiteY44" fmla="*/ 1366811 h 4149908"/>
              <a:gd name="connsiteX45" fmla="*/ 3464840 w 4218987"/>
              <a:gd name="connsiteY45" fmla="*/ 3291124 h 4149908"/>
              <a:gd name="connsiteX46" fmla="*/ 1459992 w 4218987"/>
              <a:gd name="connsiteY46" fmla="*/ 3818549 h 4149908"/>
              <a:gd name="connsiteX47" fmla="*/ 1457332 w 4218987"/>
              <a:gd name="connsiteY47" fmla="*/ 3814552 h 4149908"/>
              <a:gd name="connsiteX48" fmla="*/ 1094802 w 4218987"/>
              <a:gd name="connsiteY48" fmla="*/ 2355648 h 4149908"/>
              <a:gd name="connsiteX49" fmla="*/ 859948 w 4218987"/>
              <a:gd name="connsiteY49" fmla="*/ 2089851 h 4149908"/>
              <a:gd name="connsiteX50" fmla="*/ 1963134 w 4218987"/>
              <a:gd name="connsiteY50" fmla="*/ 886942 h 4149908"/>
              <a:gd name="connsiteX51" fmla="*/ 2030962 w 4218987"/>
              <a:gd name="connsiteY51" fmla="*/ 884009 h 4149908"/>
              <a:gd name="connsiteX52" fmla="*/ 2172480 w 4218987"/>
              <a:gd name="connsiteY52" fmla="*/ 1013794 h 4149908"/>
              <a:gd name="connsiteX53" fmla="*/ 2175413 w 4218987"/>
              <a:gd name="connsiteY53" fmla="*/ 1081622 h 4149908"/>
              <a:gd name="connsiteX54" fmla="*/ 1072226 w 4218987"/>
              <a:gd name="connsiteY54" fmla="*/ 2284531 h 4149908"/>
              <a:gd name="connsiteX55" fmla="*/ 1004399 w 4218987"/>
              <a:gd name="connsiteY55" fmla="*/ 2287464 h 4149908"/>
              <a:gd name="connsiteX56" fmla="*/ 862881 w 4218987"/>
              <a:gd name="connsiteY56" fmla="*/ 2157678 h 4149908"/>
              <a:gd name="connsiteX57" fmla="*/ 859948 w 4218987"/>
              <a:gd name="connsiteY57" fmla="*/ 2089851 h 4149908"/>
              <a:gd name="connsiteX58" fmla="*/ 617213 w 4218987"/>
              <a:gd name="connsiteY58" fmla="*/ 646571 h 4149908"/>
              <a:gd name="connsiteX59" fmla="*/ 1193554 w 4218987"/>
              <a:gd name="connsiteY59" fmla="*/ 534417 h 4149908"/>
              <a:gd name="connsiteX60" fmla="*/ 1422930 w 4218987"/>
              <a:gd name="connsiteY60" fmla="*/ 2776 h 4149908"/>
              <a:gd name="connsiteX61" fmla="*/ 1885804 w 4218987"/>
              <a:gd name="connsiteY61" fmla="*/ 836542 h 4149908"/>
              <a:gd name="connsiteX62" fmla="*/ 846522 w 4218987"/>
              <a:gd name="connsiteY62" fmla="*/ 1997955 h 4149908"/>
              <a:gd name="connsiteX63" fmla="*/ 127757 w 4218987"/>
              <a:gd name="connsiteY63" fmla="*/ 2026926 h 4149908"/>
              <a:gd name="connsiteX64" fmla="*/ 448206 w 4218987"/>
              <a:gd name="connsiteY64" fmla="*/ 1396270 h 4149908"/>
              <a:gd name="connsiteX65" fmla="*/ 617213 w 4218987"/>
              <a:gd name="connsiteY65" fmla="*/ 646571 h 4149908"/>
              <a:gd name="connsiteX0" fmla="*/ 2726972 w 4218987"/>
              <a:gd name="connsiteY0" fmla="*/ 2558980 h 4210882"/>
              <a:gd name="connsiteX1" fmla="*/ 2785542 w 4218987"/>
              <a:gd name="connsiteY1" fmla="*/ 2520101 h 4210882"/>
              <a:gd name="connsiteX2" fmla="*/ 2903529 w 4218987"/>
              <a:gd name="connsiteY2" fmla="*/ 2554254 h 4210882"/>
              <a:gd name="connsiteX3" fmla="*/ 2958558 w 4218987"/>
              <a:gd name="connsiteY3" fmla="*/ 2741581 h 4210882"/>
              <a:gd name="connsiteX4" fmla="*/ 2951347 w 4218987"/>
              <a:gd name="connsiteY4" fmla="*/ 2764754 h 4210882"/>
              <a:gd name="connsiteX5" fmla="*/ 2726972 w 4218987"/>
              <a:gd name="connsiteY5" fmla="*/ 2558980 h 4210882"/>
              <a:gd name="connsiteX6" fmla="*/ 2187259 w 4218987"/>
              <a:gd name="connsiteY6" fmla="*/ 2305472 h 4210882"/>
              <a:gd name="connsiteX7" fmla="*/ 2388933 w 4218987"/>
              <a:gd name="connsiteY7" fmla="*/ 2490428 h 4210882"/>
              <a:gd name="connsiteX8" fmla="*/ 2386834 w 4218987"/>
              <a:gd name="connsiteY8" fmla="*/ 2490959 h 4210882"/>
              <a:gd name="connsiteX9" fmla="*/ 2230026 w 4218987"/>
              <a:gd name="connsiteY9" fmla="*/ 2445943 h 4210882"/>
              <a:gd name="connsiteX10" fmla="*/ 2228909 w 4218987"/>
              <a:gd name="connsiteY10" fmla="*/ 2447268 h 4210882"/>
              <a:gd name="connsiteX11" fmla="*/ 2187259 w 4218987"/>
              <a:gd name="connsiteY11" fmla="*/ 2305472 h 4210882"/>
              <a:gd name="connsiteX12" fmla="*/ 1934983 w 4218987"/>
              <a:gd name="connsiteY12" fmla="*/ 2074110 h 4210882"/>
              <a:gd name="connsiteX13" fmla="*/ 1993087 w 4218987"/>
              <a:gd name="connsiteY13" fmla="*/ 2127397 h 4210882"/>
              <a:gd name="connsiteX14" fmla="*/ 1941766 w 4218987"/>
              <a:gd name="connsiteY14" fmla="*/ 2234362 h 4210882"/>
              <a:gd name="connsiteX15" fmla="*/ 2068585 w 4218987"/>
              <a:gd name="connsiteY15" fmla="*/ 2637242 h 4210882"/>
              <a:gd name="connsiteX16" fmla="*/ 2416619 w 4218987"/>
              <a:gd name="connsiteY16" fmla="*/ 2739520 h 4210882"/>
              <a:gd name="connsiteX17" fmla="*/ 2589184 w 4218987"/>
              <a:gd name="connsiteY17" fmla="*/ 2674077 h 4210882"/>
              <a:gd name="connsiteX18" fmla="*/ 2819784 w 4218987"/>
              <a:gd name="connsiteY18" fmla="*/ 2885560 h 4210882"/>
              <a:gd name="connsiteX19" fmla="*/ 2627084 w 4218987"/>
              <a:gd name="connsiteY19" fmla="*/ 2834559 h 4210882"/>
              <a:gd name="connsiteX20" fmla="*/ 2434618 w 4218987"/>
              <a:gd name="connsiteY20" fmla="*/ 3025455 h 4210882"/>
              <a:gd name="connsiteX21" fmla="*/ 2893365 w 4218987"/>
              <a:gd name="connsiteY21" fmla="*/ 3146515 h 4210882"/>
              <a:gd name="connsiteX22" fmla="*/ 3032143 w 4218987"/>
              <a:gd name="connsiteY22" fmla="*/ 3080314 h 4210882"/>
              <a:gd name="connsiteX23" fmla="*/ 3090634 w 4218987"/>
              <a:gd name="connsiteY23" fmla="*/ 3133956 h 4210882"/>
              <a:gd name="connsiteX24" fmla="*/ 3210914 w 4218987"/>
              <a:gd name="connsiteY24" fmla="*/ 3002803 h 4210882"/>
              <a:gd name="connsiteX25" fmla="*/ 3156792 w 4218987"/>
              <a:gd name="connsiteY25" fmla="*/ 2953167 h 4210882"/>
              <a:gd name="connsiteX26" fmla="*/ 3222229 w 4218987"/>
              <a:gd name="connsiteY26" fmla="*/ 2804529 h 4210882"/>
              <a:gd name="connsiteX27" fmla="*/ 3089478 w 4218987"/>
              <a:gd name="connsiteY27" fmla="*/ 2357330 h 4210882"/>
              <a:gd name="connsiteX28" fmla="*/ 3090209 w 4218987"/>
              <a:gd name="connsiteY28" fmla="*/ 2356474 h 4210882"/>
              <a:gd name="connsiteX29" fmla="*/ 3085067 w 4218987"/>
              <a:gd name="connsiteY29" fmla="*/ 2352700 h 4210882"/>
              <a:gd name="connsiteX30" fmla="*/ 3083320 w 4218987"/>
              <a:gd name="connsiteY30" fmla="*/ 2350867 h 4210882"/>
              <a:gd name="connsiteX31" fmla="*/ 3083018 w 4218987"/>
              <a:gd name="connsiteY31" fmla="*/ 2351196 h 4210882"/>
              <a:gd name="connsiteX32" fmla="*/ 2744891 w 4218987"/>
              <a:gd name="connsiteY32" fmla="*/ 2264375 h 4210882"/>
              <a:gd name="connsiteX33" fmla="*/ 2538260 w 4218987"/>
              <a:gd name="connsiteY33" fmla="*/ 2385913 h 4210882"/>
              <a:gd name="connsiteX34" fmla="*/ 2299616 w 4218987"/>
              <a:gd name="connsiteY34" fmla="*/ 2167052 h 4210882"/>
              <a:gd name="connsiteX35" fmla="*/ 2313553 w 4218987"/>
              <a:gd name="connsiteY35" fmla="*/ 2161038 h 4210882"/>
              <a:gd name="connsiteX36" fmla="*/ 2487357 w 4218987"/>
              <a:gd name="connsiteY36" fmla="*/ 2206904 h 4210882"/>
              <a:gd name="connsiteX37" fmla="*/ 2660620 w 4218987"/>
              <a:gd name="connsiteY37" fmla="*/ 2035055 h 4210882"/>
              <a:gd name="connsiteX38" fmla="*/ 2247647 w 4218987"/>
              <a:gd name="connsiteY38" fmla="*/ 1926074 h 4210882"/>
              <a:gd name="connsiteX39" fmla="*/ 2110842 w 4218987"/>
              <a:gd name="connsiteY39" fmla="*/ 1993928 h 4210882"/>
              <a:gd name="connsiteX40" fmla="*/ 2055263 w 4218987"/>
              <a:gd name="connsiteY40" fmla="*/ 1942957 h 4210882"/>
              <a:gd name="connsiteX41" fmla="*/ 1934983 w 4218987"/>
              <a:gd name="connsiteY41" fmla="*/ 2074110 h 4210882"/>
              <a:gd name="connsiteX42" fmla="*/ 1094802 w 4218987"/>
              <a:gd name="connsiteY42" fmla="*/ 2416622 h 4210882"/>
              <a:gd name="connsiteX43" fmla="*/ 2274949 w 4218987"/>
              <a:gd name="connsiteY43" fmla="*/ 1138847 h 4210882"/>
              <a:gd name="connsiteX44" fmla="*/ 3845776 w 4218987"/>
              <a:gd name="connsiteY44" fmla="*/ 1427785 h 4210882"/>
              <a:gd name="connsiteX45" fmla="*/ 3464840 w 4218987"/>
              <a:gd name="connsiteY45" fmla="*/ 3352098 h 4210882"/>
              <a:gd name="connsiteX46" fmla="*/ 1459992 w 4218987"/>
              <a:gd name="connsiteY46" fmla="*/ 3879523 h 4210882"/>
              <a:gd name="connsiteX47" fmla="*/ 1457332 w 4218987"/>
              <a:gd name="connsiteY47" fmla="*/ 3875526 h 4210882"/>
              <a:gd name="connsiteX48" fmla="*/ 1094802 w 4218987"/>
              <a:gd name="connsiteY48" fmla="*/ 2416622 h 4210882"/>
              <a:gd name="connsiteX49" fmla="*/ 859948 w 4218987"/>
              <a:gd name="connsiteY49" fmla="*/ 2150825 h 4210882"/>
              <a:gd name="connsiteX50" fmla="*/ 1963134 w 4218987"/>
              <a:gd name="connsiteY50" fmla="*/ 947916 h 4210882"/>
              <a:gd name="connsiteX51" fmla="*/ 2030962 w 4218987"/>
              <a:gd name="connsiteY51" fmla="*/ 944983 h 4210882"/>
              <a:gd name="connsiteX52" fmla="*/ 2172480 w 4218987"/>
              <a:gd name="connsiteY52" fmla="*/ 1074768 h 4210882"/>
              <a:gd name="connsiteX53" fmla="*/ 2175413 w 4218987"/>
              <a:gd name="connsiteY53" fmla="*/ 1142596 h 4210882"/>
              <a:gd name="connsiteX54" fmla="*/ 1072226 w 4218987"/>
              <a:gd name="connsiteY54" fmla="*/ 2345505 h 4210882"/>
              <a:gd name="connsiteX55" fmla="*/ 1004399 w 4218987"/>
              <a:gd name="connsiteY55" fmla="*/ 2348438 h 4210882"/>
              <a:gd name="connsiteX56" fmla="*/ 862881 w 4218987"/>
              <a:gd name="connsiteY56" fmla="*/ 2218652 h 4210882"/>
              <a:gd name="connsiteX57" fmla="*/ 859948 w 4218987"/>
              <a:gd name="connsiteY57" fmla="*/ 2150825 h 4210882"/>
              <a:gd name="connsiteX58" fmla="*/ 617213 w 4218987"/>
              <a:gd name="connsiteY58" fmla="*/ 707545 h 4210882"/>
              <a:gd name="connsiteX59" fmla="*/ 1193554 w 4218987"/>
              <a:gd name="connsiteY59" fmla="*/ 595391 h 4210882"/>
              <a:gd name="connsiteX60" fmla="*/ 1591068 w 4218987"/>
              <a:gd name="connsiteY60" fmla="*/ 2547 h 4210882"/>
              <a:gd name="connsiteX61" fmla="*/ 1885804 w 4218987"/>
              <a:gd name="connsiteY61" fmla="*/ 897516 h 4210882"/>
              <a:gd name="connsiteX62" fmla="*/ 846522 w 4218987"/>
              <a:gd name="connsiteY62" fmla="*/ 2058929 h 4210882"/>
              <a:gd name="connsiteX63" fmla="*/ 127757 w 4218987"/>
              <a:gd name="connsiteY63" fmla="*/ 2087900 h 4210882"/>
              <a:gd name="connsiteX64" fmla="*/ 448206 w 4218987"/>
              <a:gd name="connsiteY64" fmla="*/ 1457244 h 4210882"/>
              <a:gd name="connsiteX65" fmla="*/ 617213 w 4218987"/>
              <a:gd name="connsiteY65" fmla="*/ 707545 h 4210882"/>
              <a:gd name="connsiteX0" fmla="*/ 2726972 w 4218987"/>
              <a:gd name="connsiteY0" fmla="*/ 2566931 h 4218833"/>
              <a:gd name="connsiteX1" fmla="*/ 2785542 w 4218987"/>
              <a:gd name="connsiteY1" fmla="*/ 2528052 h 4218833"/>
              <a:gd name="connsiteX2" fmla="*/ 2903529 w 4218987"/>
              <a:gd name="connsiteY2" fmla="*/ 2562205 h 4218833"/>
              <a:gd name="connsiteX3" fmla="*/ 2958558 w 4218987"/>
              <a:gd name="connsiteY3" fmla="*/ 2749532 h 4218833"/>
              <a:gd name="connsiteX4" fmla="*/ 2951347 w 4218987"/>
              <a:gd name="connsiteY4" fmla="*/ 2772705 h 4218833"/>
              <a:gd name="connsiteX5" fmla="*/ 2726972 w 4218987"/>
              <a:gd name="connsiteY5" fmla="*/ 2566931 h 4218833"/>
              <a:gd name="connsiteX6" fmla="*/ 2187259 w 4218987"/>
              <a:gd name="connsiteY6" fmla="*/ 2313423 h 4218833"/>
              <a:gd name="connsiteX7" fmla="*/ 2388933 w 4218987"/>
              <a:gd name="connsiteY7" fmla="*/ 2498379 h 4218833"/>
              <a:gd name="connsiteX8" fmla="*/ 2386834 w 4218987"/>
              <a:gd name="connsiteY8" fmla="*/ 2498910 h 4218833"/>
              <a:gd name="connsiteX9" fmla="*/ 2230026 w 4218987"/>
              <a:gd name="connsiteY9" fmla="*/ 2453894 h 4218833"/>
              <a:gd name="connsiteX10" fmla="*/ 2228909 w 4218987"/>
              <a:gd name="connsiteY10" fmla="*/ 2455219 h 4218833"/>
              <a:gd name="connsiteX11" fmla="*/ 2187259 w 4218987"/>
              <a:gd name="connsiteY11" fmla="*/ 2313423 h 4218833"/>
              <a:gd name="connsiteX12" fmla="*/ 1934983 w 4218987"/>
              <a:gd name="connsiteY12" fmla="*/ 2082061 h 4218833"/>
              <a:gd name="connsiteX13" fmla="*/ 1993087 w 4218987"/>
              <a:gd name="connsiteY13" fmla="*/ 2135348 h 4218833"/>
              <a:gd name="connsiteX14" fmla="*/ 1941766 w 4218987"/>
              <a:gd name="connsiteY14" fmla="*/ 2242313 h 4218833"/>
              <a:gd name="connsiteX15" fmla="*/ 2068585 w 4218987"/>
              <a:gd name="connsiteY15" fmla="*/ 2645193 h 4218833"/>
              <a:gd name="connsiteX16" fmla="*/ 2416619 w 4218987"/>
              <a:gd name="connsiteY16" fmla="*/ 2747471 h 4218833"/>
              <a:gd name="connsiteX17" fmla="*/ 2589184 w 4218987"/>
              <a:gd name="connsiteY17" fmla="*/ 2682028 h 4218833"/>
              <a:gd name="connsiteX18" fmla="*/ 2819784 w 4218987"/>
              <a:gd name="connsiteY18" fmla="*/ 2893511 h 4218833"/>
              <a:gd name="connsiteX19" fmla="*/ 2627084 w 4218987"/>
              <a:gd name="connsiteY19" fmla="*/ 2842510 h 4218833"/>
              <a:gd name="connsiteX20" fmla="*/ 2434618 w 4218987"/>
              <a:gd name="connsiteY20" fmla="*/ 3033406 h 4218833"/>
              <a:gd name="connsiteX21" fmla="*/ 2893365 w 4218987"/>
              <a:gd name="connsiteY21" fmla="*/ 3154466 h 4218833"/>
              <a:gd name="connsiteX22" fmla="*/ 3032143 w 4218987"/>
              <a:gd name="connsiteY22" fmla="*/ 3088265 h 4218833"/>
              <a:gd name="connsiteX23" fmla="*/ 3090634 w 4218987"/>
              <a:gd name="connsiteY23" fmla="*/ 3141907 h 4218833"/>
              <a:gd name="connsiteX24" fmla="*/ 3210914 w 4218987"/>
              <a:gd name="connsiteY24" fmla="*/ 3010754 h 4218833"/>
              <a:gd name="connsiteX25" fmla="*/ 3156792 w 4218987"/>
              <a:gd name="connsiteY25" fmla="*/ 2961118 h 4218833"/>
              <a:gd name="connsiteX26" fmla="*/ 3222229 w 4218987"/>
              <a:gd name="connsiteY26" fmla="*/ 2812480 h 4218833"/>
              <a:gd name="connsiteX27" fmla="*/ 3089478 w 4218987"/>
              <a:gd name="connsiteY27" fmla="*/ 2365281 h 4218833"/>
              <a:gd name="connsiteX28" fmla="*/ 3090209 w 4218987"/>
              <a:gd name="connsiteY28" fmla="*/ 2364425 h 4218833"/>
              <a:gd name="connsiteX29" fmla="*/ 3085067 w 4218987"/>
              <a:gd name="connsiteY29" fmla="*/ 2360651 h 4218833"/>
              <a:gd name="connsiteX30" fmla="*/ 3083320 w 4218987"/>
              <a:gd name="connsiteY30" fmla="*/ 2358818 h 4218833"/>
              <a:gd name="connsiteX31" fmla="*/ 3083018 w 4218987"/>
              <a:gd name="connsiteY31" fmla="*/ 2359147 h 4218833"/>
              <a:gd name="connsiteX32" fmla="*/ 2744891 w 4218987"/>
              <a:gd name="connsiteY32" fmla="*/ 2272326 h 4218833"/>
              <a:gd name="connsiteX33" fmla="*/ 2538260 w 4218987"/>
              <a:gd name="connsiteY33" fmla="*/ 2393864 h 4218833"/>
              <a:gd name="connsiteX34" fmla="*/ 2299616 w 4218987"/>
              <a:gd name="connsiteY34" fmla="*/ 2175003 h 4218833"/>
              <a:gd name="connsiteX35" fmla="*/ 2313553 w 4218987"/>
              <a:gd name="connsiteY35" fmla="*/ 2168989 h 4218833"/>
              <a:gd name="connsiteX36" fmla="*/ 2487357 w 4218987"/>
              <a:gd name="connsiteY36" fmla="*/ 2214855 h 4218833"/>
              <a:gd name="connsiteX37" fmla="*/ 2660620 w 4218987"/>
              <a:gd name="connsiteY37" fmla="*/ 2043006 h 4218833"/>
              <a:gd name="connsiteX38" fmla="*/ 2247647 w 4218987"/>
              <a:gd name="connsiteY38" fmla="*/ 1934025 h 4218833"/>
              <a:gd name="connsiteX39" fmla="*/ 2110842 w 4218987"/>
              <a:gd name="connsiteY39" fmla="*/ 2001879 h 4218833"/>
              <a:gd name="connsiteX40" fmla="*/ 2055263 w 4218987"/>
              <a:gd name="connsiteY40" fmla="*/ 1950908 h 4218833"/>
              <a:gd name="connsiteX41" fmla="*/ 1934983 w 4218987"/>
              <a:gd name="connsiteY41" fmla="*/ 2082061 h 4218833"/>
              <a:gd name="connsiteX42" fmla="*/ 1094802 w 4218987"/>
              <a:gd name="connsiteY42" fmla="*/ 2424573 h 4218833"/>
              <a:gd name="connsiteX43" fmla="*/ 2274949 w 4218987"/>
              <a:gd name="connsiteY43" fmla="*/ 1146798 h 4218833"/>
              <a:gd name="connsiteX44" fmla="*/ 3845776 w 4218987"/>
              <a:gd name="connsiteY44" fmla="*/ 1435736 h 4218833"/>
              <a:gd name="connsiteX45" fmla="*/ 3464840 w 4218987"/>
              <a:gd name="connsiteY45" fmla="*/ 3360049 h 4218833"/>
              <a:gd name="connsiteX46" fmla="*/ 1459992 w 4218987"/>
              <a:gd name="connsiteY46" fmla="*/ 3887474 h 4218833"/>
              <a:gd name="connsiteX47" fmla="*/ 1457332 w 4218987"/>
              <a:gd name="connsiteY47" fmla="*/ 3883477 h 4218833"/>
              <a:gd name="connsiteX48" fmla="*/ 1094802 w 4218987"/>
              <a:gd name="connsiteY48" fmla="*/ 2424573 h 4218833"/>
              <a:gd name="connsiteX49" fmla="*/ 859948 w 4218987"/>
              <a:gd name="connsiteY49" fmla="*/ 2158776 h 4218833"/>
              <a:gd name="connsiteX50" fmla="*/ 1963134 w 4218987"/>
              <a:gd name="connsiteY50" fmla="*/ 955867 h 4218833"/>
              <a:gd name="connsiteX51" fmla="*/ 2030962 w 4218987"/>
              <a:gd name="connsiteY51" fmla="*/ 952934 h 4218833"/>
              <a:gd name="connsiteX52" fmla="*/ 2172480 w 4218987"/>
              <a:gd name="connsiteY52" fmla="*/ 1082719 h 4218833"/>
              <a:gd name="connsiteX53" fmla="*/ 2175413 w 4218987"/>
              <a:gd name="connsiteY53" fmla="*/ 1150547 h 4218833"/>
              <a:gd name="connsiteX54" fmla="*/ 1072226 w 4218987"/>
              <a:gd name="connsiteY54" fmla="*/ 2353456 h 4218833"/>
              <a:gd name="connsiteX55" fmla="*/ 1004399 w 4218987"/>
              <a:gd name="connsiteY55" fmla="*/ 2356389 h 4218833"/>
              <a:gd name="connsiteX56" fmla="*/ 862881 w 4218987"/>
              <a:gd name="connsiteY56" fmla="*/ 2226603 h 4218833"/>
              <a:gd name="connsiteX57" fmla="*/ 859948 w 4218987"/>
              <a:gd name="connsiteY57" fmla="*/ 2158776 h 4218833"/>
              <a:gd name="connsiteX58" fmla="*/ 617213 w 4218987"/>
              <a:gd name="connsiteY58" fmla="*/ 715496 h 4218833"/>
              <a:gd name="connsiteX59" fmla="*/ 1193554 w 4218987"/>
              <a:gd name="connsiteY59" fmla="*/ 603342 h 4218833"/>
              <a:gd name="connsiteX60" fmla="*/ 1591068 w 4218987"/>
              <a:gd name="connsiteY60" fmla="*/ 10498 h 4218833"/>
              <a:gd name="connsiteX61" fmla="*/ 1885804 w 4218987"/>
              <a:gd name="connsiteY61" fmla="*/ 905467 h 4218833"/>
              <a:gd name="connsiteX62" fmla="*/ 846522 w 4218987"/>
              <a:gd name="connsiteY62" fmla="*/ 2066880 h 4218833"/>
              <a:gd name="connsiteX63" fmla="*/ 127757 w 4218987"/>
              <a:gd name="connsiteY63" fmla="*/ 2095851 h 4218833"/>
              <a:gd name="connsiteX64" fmla="*/ 448206 w 4218987"/>
              <a:gd name="connsiteY64" fmla="*/ 1465195 h 4218833"/>
              <a:gd name="connsiteX65" fmla="*/ 617213 w 4218987"/>
              <a:gd name="connsiteY65" fmla="*/ 715496 h 4218833"/>
              <a:gd name="connsiteX0" fmla="*/ 2726972 w 4218987"/>
              <a:gd name="connsiteY0" fmla="*/ 2560838 h 4212740"/>
              <a:gd name="connsiteX1" fmla="*/ 2785542 w 4218987"/>
              <a:gd name="connsiteY1" fmla="*/ 2521959 h 4212740"/>
              <a:gd name="connsiteX2" fmla="*/ 2903529 w 4218987"/>
              <a:gd name="connsiteY2" fmla="*/ 2556112 h 4212740"/>
              <a:gd name="connsiteX3" fmla="*/ 2958558 w 4218987"/>
              <a:gd name="connsiteY3" fmla="*/ 2743439 h 4212740"/>
              <a:gd name="connsiteX4" fmla="*/ 2951347 w 4218987"/>
              <a:gd name="connsiteY4" fmla="*/ 2766612 h 4212740"/>
              <a:gd name="connsiteX5" fmla="*/ 2726972 w 4218987"/>
              <a:gd name="connsiteY5" fmla="*/ 2560838 h 4212740"/>
              <a:gd name="connsiteX6" fmla="*/ 2187259 w 4218987"/>
              <a:gd name="connsiteY6" fmla="*/ 2307330 h 4212740"/>
              <a:gd name="connsiteX7" fmla="*/ 2388933 w 4218987"/>
              <a:gd name="connsiteY7" fmla="*/ 2492286 h 4212740"/>
              <a:gd name="connsiteX8" fmla="*/ 2386834 w 4218987"/>
              <a:gd name="connsiteY8" fmla="*/ 2492817 h 4212740"/>
              <a:gd name="connsiteX9" fmla="*/ 2230026 w 4218987"/>
              <a:gd name="connsiteY9" fmla="*/ 2447801 h 4212740"/>
              <a:gd name="connsiteX10" fmla="*/ 2228909 w 4218987"/>
              <a:gd name="connsiteY10" fmla="*/ 2449126 h 4212740"/>
              <a:gd name="connsiteX11" fmla="*/ 2187259 w 4218987"/>
              <a:gd name="connsiteY11" fmla="*/ 2307330 h 4212740"/>
              <a:gd name="connsiteX12" fmla="*/ 1934983 w 4218987"/>
              <a:gd name="connsiteY12" fmla="*/ 2075968 h 4212740"/>
              <a:gd name="connsiteX13" fmla="*/ 1993087 w 4218987"/>
              <a:gd name="connsiteY13" fmla="*/ 2129255 h 4212740"/>
              <a:gd name="connsiteX14" fmla="*/ 1941766 w 4218987"/>
              <a:gd name="connsiteY14" fmla="*/ 2236220 h 4212740"/>
              <a:gd name="connsiteX15" fmla="*/ 2068585 w 4218987"/>
              <a:gd name="connsiteY15" fmla="*/ 2639100 h 4212740"/>
              <a:gd name="connsiteX16" fmla="*/ 2416619 w 4218987"/>
              <a:gd name="connsiteY16" fmla="*/ 2741378 h 4212740"/>
              <a:gd name="connsiteX17" fmla="*/ 2589184 w 4218987"/>
              <a:gd name="connsiteY17" fmla="*/ 2675935 h 4212740"/>
              <a:gd name="connsiteX18" fmla="*/ 2819784 w 4218987"/>
              <a:gd name="connsiteY18" fmla="*/ 2887418 h 4212740"/>
              <a:gd name="connsiteX19" fmla="*/ 2627084 w 4218987"/>
              <a:gd name="connsiteY19" fmla="*/ 2836417 h 4212740"/>
              <a:gd name="connsiteX20" fmla="*/ 2434618 w 4218987"/>
              <a:gd name="connsiteY20" fmla="*/ 3027313 h 4212740"/>
              <a:gd name="connsiteX21" fmla="*/ 2893365 w 4218987"/>
              <a:gd name="connsiteY21" fmla="*/ 3148373 h 4212740"/>
              <a:gd name="connsiteX22" fmla="*/ 3032143 w 4218987"/>
              <a:gd name="connsiteY22" fmla="*/ 3082172 h 4212740"/>
              <a:gd name="connsiteX23" fmla="*/ 3090634 w 4218987"/>
              <a:gd name="connsiteY23" fmla="*/ 3135814 h 4212740"/>
              <a:gd name="connsiteX24" fmla="*/ 3210914 w 4218987"/>
              <a:gd name="connsiteY24" fmla="*/ 3004661 h 4212740"/>
              <a:gd name="connsiteX25" fmla="*/ 3156792 w 4218987"/>
              <a:gd name="connsiteY25" fmla="*/ 2955025 h 4212740"/>
              <a:gd name="connsiteX26" fmla="*/ 3222229 w 4218987"/>
              <a:gd name="connsiteY26" fmla="*/ 2806387 h 4212740"/>
              <a:gd name="connsiteX27" fmla="*/ 3089478 w 4218987"/>
              <a:gd name="connsiteY27" fmla="*/ 2359188 h 4212740"/>
              <a:gd name="connsiteX28" fmla="*/ 3090209 w 4218987"/>
              <a:gd name="connsiteY28" fmla="*/ 2358332 h 4212740"/>
              <a:gd name="connsiteX29" fmla="*/ 3085067 w 4218987"/>
              <a:gd name="connsiteY29" fmla="*/ 2354558 h 4212740"/>
              <a:gd name="connsiteX30" fmla="*/ 3083320 w 4218987"/>
              <a:gd name="connsiteY30" fmla="*/ 2352725 h 4212740"/>
              <a:gd name="connsiteX31" fmla="*/ 3083018 w 4218987"/>
              <a:gd name="connsiteY31" fmla="*/ 2353054 h 4212740"/>
              <a:gd name="connsiteX32" fmla="*/ 2744891 w 4218987"/>
              <a:gd name="connsiteY32" fmla="*/ 2266233 h 4212740"/>
              <a:gd name="connsiteX33" fmla="*/ 2538260 w 4218987"/>
              <a:gd name="connsiteY33" fmla="*/ 2387771 h 4212740"/>
              <a:gd name="connsiteX34" fmla="*/ 2299616 w 4218987"/>
              <a:gd name="connsiteY34" fmla="*/ 2168910 h 4212740"/>
              <a:gd name="connsiteX35" fmla="*/ 2313553 w 4218987"/>
              <a:gd name="connsiteY35" fmla="*/ 2162896 h 4212740"/>
              <a:gd name="connsiteX36" fmla="*/ 2487357 w 4218987"/>
              <a:gd name="connsiteY36" fmla="*/ 2208762 h 4212740"/>
              <a:gd name="connsiteX37" fmla="*/ 2660620 w 4218987"/>
              <a:gd name="connsiteY37" fmla="*/ 2036913 h 4212740"/>
              <a:gd name="connsiteX38" fmla="*/ 2247647 w 4218987"/>
              <a:gd name="connsiteY38" fmla="*/ 1927932 h 4212740"/>
              <a:gd name="connsiteX39" fmla="*/ 2110842 w 4218987"/>
              <a:gd name="connsiteY39" fmla="*/ 1995786 h 4212740"/>
              <a:gd name="connsiteX40" fmla="*/ 2055263 w 4218987"/>
              <a:gd name="connsiteY40" fmla="*/ 1944815 h 4212740"/>
              <a:gd name="connsiteX41" fmla="*/ 1934983 w 4218987"/>
              <a:gd name="connsiteY41" fmla="*/ 2075968 h 4212740"/>
              <a:gd name="connsiteX42" fmla="*/ 1094802 w 4218987"/>
              <a:gd name="connsiteY42" fmla="*/ 2418480 h 4212740"/>
              <a:gd name="connsiteX43" fmla="*/ 2274949 w 4218987"/>
              <a:gd name="connsiteY43" fmla="*/ 1140705 h 4212740"/>
              <a:gd name="connsiteX44" fmla="*/ 3845776 w 4218987"/>
              <a:gd name="connsiteY44" fmla="*/ 1429643 h 4212740"/>
              <a:gd name="connsiteX45" fmla="*/ 3464840 w 4218987"/>
              <a:gd name="connsiteY45" fmla="*/ 3353956 h 4212740"/>
              <a:gd name="connsiteX46" fmla="*/ 1459992 w 4218987"/>
              <a:gd name="connsiteY46" fmla="*/ 3881381 h 4212740"/>
              <a:gd name="connsiteX47" fmla="*/ 1457332 w 4218987"/>
              <a:gd name="connsiteY47" fmla="*/ 3877384 h 4212740"/>
              <a:gd name="connsiteX48" fmla="*/ 1094802 w 4218987"/>
              <a:gd name="connsiteY48" fmla="*/ 2418480 h 4212740"/>
              <a:gd name="connsiteX49" fmla="*/ 859948 w 4218987"/>
              <a:gd name="connsiteY49" fmla="*/ 2152683 h 4212740"/>
              <a:gd name="connsiteX50" fmla="*/ 1963134 w 4218987"/>
              <a:gd name="connsiteY50" fmla="*/ 949774 h 4212740"/>
              <a:gd name="connsiteX51" fmla="*/ 2030962 w 4218987"/>
              <a:gd name="connsiteY51" fmla="*/ 946841 h 4212740"/>
              <a:gd name="connsiteX52" fmla="*/ 2172480 w 4218987"/>
              <a:gd name="connsiteY52" fmla="*/ 1076626 h 4212740"/>
              <a:gd name="connsiteX53" fmla="*/ 2175413 w 4218987"/>
              <a:gd name="connsiteY53" fmla="*/ 1144454 h 4212740"/>
              <a:gd name="connsiteX54" fmla="*/ 1072226 w 4218987"/>
              <a:gd name="connsiteY54" fmla="*/ 2347363 h 4212740"/>
              <a:gd name="connsiteX55" fmla="*/ 1004399 w 4218987"/>
              <a:gd name="connsiteY55" fmla="*/ 2350296 h 4212740"/>
              <a:gd name="connsiteX56" fmla="*/ 862881 w 4218987"/>
              <a:gd name="connsiteY56" fmla="*/ 2220510 h 4212740"/>
              <a:gd name="connsiteX57" fmla="*/ 859948 w 4218987"/>
              <a:gd name="connsiteY57" fmla="*/ 2152683 h 4212740"/>
              <a:gd name="connsiteX58" fmla="*/ 617213 w 4218987"/>
              <a:gd name="connsiteY58" fmla="*/ 709403 h 4212740"/>
              <a:gd name="connsiteX59" fmla="*/ 1193554 w 4218987"/>
              <a:gd name="connsiteY59" fmla="*/ 597249 h 4212740"/>
              <a:gd name="connsiteX60" fmla="*/ 1591068 w 4218987"/>
              <a:gd name="connsiteY60" fmla="*/ 4405 h 4212740"/>
              <a:gd name="connsiteX61" fmla="*/ 1885804 w 4218987"/>
              <a:gd name="connsiteY61" fmla="*/ 899374 h 4212740"/>
              <a:gd name="connsiteX62" fmla="*/ 846522 w 4218987"/>
              <a:gd name="connsiteY62" fmla="*/ 2060787 h 4212740"/>
              <a:gd name="connsiteX63" fmla="*/ 127757 w 4218987"/>
              <a:gd name="connsiteY63" fmla="*/ 2089758 h 4212740"/>
              <a:gd name="connsiteX64" fmla="*/ 448206 w 4218987"/>
              <a:gd name="connsiteY64" fmla="*/ 1459102 h 4212740"/>
              <a:gd name="connsiteX65" fmla="*/ 617213 w 4218987"/>
              <a:gd name="connsiteY65" fmla="*/ 709403 h 42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18987" h="4212740">
                <a:moveTo>
                  <a:pt x="2726972" y="2560838"/>
                </a:moveTo>
                <a:cubicBezTo>
                  <a:pt x="2742919" y="2545669"/>
                  <a:pt x="2761036" y="2532131"/>
                  <a:pt x="2785542" y="2521959"/>
                </a:cubicBezTo>
                <a:cubicBezTo>
                  <a:pt x="2842367" y="2511454"/>
                  <a:pt x="2866050" y="2521010"/>
                  <a:pt x="2903529" y="2556112"/>
                </a:cubicBezTo>
                <a:cubicBezTo>
                  <a:pt x="2953803" y="2604223"/>
                  <a:pt x="2974773" y="2675518"/>
                  <a:pt x="2958558" y="2743439"/>
                </a:cubicBezTo>
                <a:cubicBezTo>
                  <a:pt x="2956662" y="2751378"/>
                  <a:pt x="2954293" y="2759129"/>
                  <a:pt x="2951347" y="2766612"/>
                </a:cubicBezTo>
                <a:lnTo>
                  <a:pt x="2726972" y="2560838"/>
                </a:lnTo>
                <a:close/>
                <a:moveTo>
                  <a:pt x="2187259" y="2307330"/>
                </a:moveTo>
                <a:lnTo>
                  <a:pt x="2388933" y="2492286"/>
                </a:lnTo>
                <a:lnTo>
                  <a:pt x="2386834" y="2492817"/>
                </a:lnTo>
                <a:cubicBezTo>
                  <a:pt x="2324502" y="2508724"/>
                  <a:pt x="2271072" y="2488504"/>
                  <a:pt x="2230026" y="2447801"/>
                </a:cubicBezTo>
                <a:lnTo>
                  <a:pt x="2228909" y="2449126"/>
                </a:lnTo>
                <a:cubicBezTo>
                  <a:pt x="2193714" y="2410899"/>
                  <a:pt x="2178315" y="2358663"/>
                  <a:pt x="2187259" y="2307330"/>
                </a:cubicBezTo>
                <a:close/>
                <a:moveTo>
                  <a:pt x="1934983" y="2075968"/>
                </a:moveTo>
                <a:lnTo>
                  <a:pt x="1993087" y="2129255"/>
                </a:lnTo>
                <a:cubicBezTo>
                  <a:pt x="1974652" y="2162240"/>
                  <a:pt x="1950785" y="2198446"/>
                  <a:pt x="1941766" y="2236220"/>
                </a:cubicBezTo>
                <a:cubicBezTo>
                  <a:pt x="1904674" y="2387735"/>
                  <a:pt x="1931447" y="2512849"/>
                  <a:pt x="2068585" y="2639100"/>
                </a:cubicBezTo>
                <a:cubicBezTo>
                  <a:pt x="2164747" y="2720768"/>
                  <a:pt x="2290975" y="2757863"/>
                  <a:pt x="2416619" y="2741378"/>
                </a:cubicBezTo>
                <a:cubicBezTo>
                  <a:pt x="2479450" y="2733135"/>
                  <a:pt x="2537492" y="2710222"/>
                  <a:pt x="2589184" y="2675935"/>
                </a:cubicBezTo>
                <a:lnTo>
                  <a:pt x="2819784" y="2887418"/>
                </a:lnTo>
                <a:cubicBezTo>
                  <a:pt x="2751065" y="2906608"/>
                  <a:pt x="2677341" y="2887088"/>
                  <a:pt x="2627084" y="2836417"/>
                </a:cubicBezTo>
                <a:lnTo>
                  <a:pt x="2434618" y="3027313"/>
                </a:lnTo>
                <a:cubicBezTo>
                  <a:pt x="2554238" y="3147918"/>
                  <a:pt x="2729811" y="3194250"/>
                  <a:pt x="2893365" y="3148373"/>
                </a:cubicBezTo>
                <a:cubicBezTo>
                  <a:pt x="2943893" y="3134200"/>
                  <a:pt x="2990823" y="3111914"/>
                  <a:pt x="3032143" y="3082172"/>
                </a:cubicBezTo>
                <a:lnTo>
                  <a:pt x="3090634" y="3135814"/>
                </a:lnTo>
                <a:lnTo>
                  <a:pt x="3210914" y="3004661"/>
                </a:lnTo>
                <a:lnTo>
                  <a:pt x="3156792" y="2955025"/>
                </a:lnTo>
                <a:cubicBezTo>
                  <a:pt x="3187233" y="2910677"/>
                  <a:pt x="3209343" y="2860364"/>
                  <a:pt x="3222229" y="2806387"/>
                </a:cubicBezTo>
                <a:cubicBezTo>
                  <a:pt x="3260983" y="2644060"/>
                  <a:pt x="3210346" y="2473619"/>
                  <a:pt x="3089478" y="2359188"/>
                </a:cubicBezTo>
                <a:lnTo>
                  <a:pt x="3090209" y="2358332"/>
                </a:lnTo>
                <a:cubicBezTo>
                  <a:pt x="3088590" y="2356959"/>
                  <a:pt x="3086958" y="2355602"/>
                  <a:pt x="3085067" y="2354558"/>
                </a:cubicBezTo>
                <a:lnTo>
                  <a:pt x="3083320" y="2352725"/>
                </a:lnTo>
                <a:lnTo>
                  <a:pt x="3083018" y="2353054"/>
                </a:lnTo>
                <a:cubicBezTo>
                  <a:pt x="2988175" y="2276339"/>
                  <a:pt x="2860427" y="2234599"/>
                  <a:pt x="2744891" y="2266233"/>
                </a:cubicBezTo>
                <a:cubicBezTo>
                  <a:pt x="2669329" y="2286922"/>
                  <a:pt x="2604815" y="2324138"/>
                  <a:pt x="2538260" y="2387771"/>
                </a:cubicBezTo>
                <a:lnTo>
                  <a:pt x="2299616" y="2168910"/>
                </a:lnTo>
                <a:lnTo>
                  <a:pt x="2313553" y="2162896"/>
                </a:lnTo>
                <a:cubicBezTo>
                  <a:pt x="2375518" y="2145515"/>
                  <a:pt x="2442037" y="2163069"/>
                  <a:pt x="2487357" y="2208762"/>
                </a:cubicBezTo>
                <a:lnTo>
                  <a:pt x="2660620" y="2036913"/>
                </a:lnTo>
                <a:cubicBezTo>
                  <a:pt x="2552935" y="1928342"/>
                  <a:pt x="2394881" y="1886633"/>
                  <a:pt x="2247647" y="1927932"/>
                </a:cubicBezTo>
                <a:cubicBezTo>
                  <a:pt x="2197362" y="1942037"/>
                  <a:pt x="2151035" y="1965068"/>
                  <a:pt x="2110842" y="1995786"/>
                </a:cubicBezTo>
                <a:lnTo>
                  <a:pt x="2055263" y="1944815"/>
                </a:lnTo>
                <a:lnTo>
                  <a:pt x="1934983" y="2075968"/>
                </a:lnTo>
                <a:close/>
                <a:moveTo>
                  <a:pt x="1094802" y="2418480"/>
                </a:moveTo>
                <a:lnTo>
                  <a:pt x="2274949" y="1140705"/>
                </a:lnTo>
                <a:cubicBezTo>
                  <a:pt x="3066920" y="1107715"/>
                  <a:pt x="3506098" y="1181630"/>
                  <a:pt x="3845776" y="1429643"/>
                </a:cubicBezTo>
                <a:cubicBezTo>
                  <a:pt x="4361123" y="1802856"/>
                  <a:pt x="4436743" y="2218686"/>
                  <a:pt x="3464840" y="3353956"/>
                </a:cubicBezTo>
                <a:cubicBezTo>
                  <a:pt x="2372477" y="4481621"/>
                  <a:pt x="1885659" y="4318774"/>
                  <a:pt x="1459992" y="3881381"/>
                </a:cubicBezTo>
                <a:lnTo>
                  <a:pt x="1457332" y="3877384"/>
                </a:lnTo>
                <a:cubicBezTo>
                  <a:pt x="1174687" y="3560083"/>
                  <a:pt x="1093021" y="3193236"/>
                  <a:pt x="1094802" y="2418480"/>
                </a:cubicBezTo>
                <a:close/>
                <a:moveTo>
                  <a:pt x="859948" y="2152683"/>
                </a:moveTo>
                <a:lnTo>
                  <a:pt x="1963134" y="949774"/>
                </a:lnTo>
                <a:cubicBezTo>
                  <a:pt x="1981055" y="930234"/>
                  <a:pt x="2011422" y="928920"/>
                  <a:pt x="2030962" y="946841"/>
                </a:cubicBezTo>
                <a:lnTo>
                  <a:pt x="2172480" y="1076626"/>
                </a:lnTo>
                <a:cubicBezTo>
                  <a:pt x="2192020" y="1094546"/>
                  <a:pt x="2193333" y="1124914"/>
                  <a:pt x="2175413" y="1144454"/>
                </a:cubicBezTo>
                <a:lnTo>
                  <a:pt x="1072226" y="2347363"/>
                </a:lnTo>
                <a:cubicBezTo>
                  <a:pt x="1054306" y="2366903"/>
                  <a:pt x="1023939" y="2368216"/>
                  <a:pt x="1004399" y="2350296"/>
                </a:cubicBezTo>
                <a:lnTo>
                  <a:pt x="862881" y="2220510"/>
                </a:lnTo>
                <a:cubicBezTo>
                  <a:pt x="843341" y="2202590"/>
                  <a:pt x="842028" y="2172223"/>
                  <a:pt x="859948" y="2152683"/>
                </a:cubicBezTo>
                <a:close/>
                <a:moveTo>
                  <a:pt x="617213" y="709403"/>
                </a:moveTo>
                <a:cubicBezTo>
                  <a:pt x="867493" y="482409"/>
                  <a:pt x="905041" y="540987"/>
                  <a:pt x="1193554" y="597249"/>
                </a:cubicBezTo>
                <a:cubicBezTo>
                  <a:pt x="1611640" y="667547"/>
                  <a:pt x="1434098" y="64942"/>
                  <a:pt x="1591068" y="4405"/>
                </a:cubicBezTo>
                <a:cubicBezTo>
                  <a:pt x="1728507" y="-48600"/>
                  <a:pt x="2045888" y="384303"/>
                  <a:pt x="1885804" y="899374"/>
                </a:cubicBezTo>
                <a:cubicBezTo>
                  <a:pt x="1524682" y="1293140"/>
                  <a:pt x="1207644" y="1667021"/>
                  <a:pt x="846522" y="2060787"/>
                </a:cubicBezTo>
                <a:cubicBezTo>
                  <a:pt x="455578" y="2242802"/>
                  <a:pt x="293609" y="2203716"/>
                  <a:pt x="127757" y="2089758"/>
                </a:cubicBezTo>
                <a:cubicBezTo>
                  <a:pt x="-38095" y="1975800"/>
                  <a:pt x="-136790" y="1614018"/>
                  <a:pt x="448206" y="1459102"/>
                </a:cubicBezTo>
                <a:cubicBezTo>
                  <a:pt x="669775" y="1417745"/>
                  <a:pt x="251827" y="1252233"/>
                  <a:pt x="617213" y="70940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1" name="TextBox 30">
            <a:extLst>
              <a:ext uri="{FF2B5EF4-FFF2-40B4-BE49-F238E27FC236}">
                <a16:creationId xmlns:a16="http://schemas.microsoft.com/office/drawing/2014/main" id="{45579520-30F0-4423-A9CD-BEAC85EE0147}"/>
              </a:ext>
            </a:extLst>
          </p:cNvPr>
          <p:cNvSpPr txBox="1"/>
          <p:nvPr/>
        </p:nvSpPr>
        <p:spPr>
          <a:xfrm>
            <a:off x="243231" y="1214892"/>
            <a:ext cx="3509740" cy="2246769"/>
          </a:xfrm>
          <a:prstGeom prst="rect">
            <a:avLst/>
          </a:prstGeom>
          <a:noFill/>
        </p:spPr>
        <p:txBody>
          <a:bodyPr wrap="square">
            <a:spAutoFit/>
          </a:bodyPr>
          <a:lstStyle/>
          <a:p>
            <a:pPr algn="just"/>
            <a:r>
              <a:rPr lang="en-US" sz="1400" dirty="0">
                <a:latin typeface="Bahnschrift" panose="020B0502040204020203" pitchFamily="34" charset="0"/>
              </a:rPr>
              <a:t>A stock market, equity market or share market is the aggregation of buyers and sellers of stocks (also called shares), which represent ownership claims on businesses.</a:t>
            </a:r>
          </a:p>
          <a:p>
            <a:pPr algn="just"/>
            <a:r>
              <a:rPr lang="en-US" sz="1400" dirty="0">
                <a:latin typeface="Bahnschrift" panose="020B0502040204020203" pitchFamily="34" charset="0"/>
              </a:rPr>
              <a:t>Investment in the stock market is most often done via stockbrokerages and electronic trading platforms. Investment is usually made with an investment strategy in mind.</a:t>
            </a:r>
            <a:endParaRPr lang="en-IN" sz="1400" dirty="0">
              <a:latin typeface="Bahnschrift" panose="020B0502040204020203" pitchFamily="34" charset="0"/>
            </a:endParaRPr>
          </a:p>
        </p:txBody>
      </p:sp>
      <p:sp>
        <p:nvSpPr>
          <p:cNvPr id="34" name="TextBox 33">
            <a:extLst>
              <a:ext uri="{FF2B5EF4-FFF2-40B4-BE49-F238E27FC236}">
                <a16:creationId xmlns:a16="http://schemas.microsoft.com/office/drawing/2014/main" id="{7D31BD56-1F45-4BCC-A3FE-ACC22981AE5D}"/>
              </a:ext>
            </a:extLst>
          </p:cNvPr>
          <p:cNvSpPr txBox="1"/>
          <p:nvPr/>
        </p:nvSpPr>
        <p:spPr>
          <a:xfrm>
            <a:off x="4274389" y="1196344"/>
            <a:ext cx="3490859" cy="2246769"/>
          </a:xfrm>
          <a:prstGeom prst="rect">
            <a:avLst/>
          </a:prstGeom>
          <a:noFill/>
        </p:spPr>
        <p:txBody>
          <a:bodyPr wrap="square">
            <a:spAutoFit/>
          </a:bodyPr>
          <a:lstStyle/>
          <a:p>
            <a:pPr algn="just"/>
            <a:r>
              <a:rPr lang="en-US" sz="1400" dirty="0">
                <a:latin typeface="Bahnschrift" panose="020B0502040204020203" pitchFamily="34" charset="0"/>
              </a:rPr>
              <a:t>Stocks can be categorized by the country where the company is domiciled. For example, Nestlé and Novartis are domiciled in Switzerland and traded on the SIX Swiss Exchange, so they may be considered as part of the Swiss stock market, although the stocks may also be traded on exchanges in other countries, for example, as American depositary receipts (ADRs) on U.S. stock markets</a:t>
            </a:r>
            <a:endParaRPr lang="en-IN" sz="1400" dirty="0">
              <a:latin typeface="Bahnschrift" panose="020B0502040204020203" pitchFamily="34" charset="0"/>
            </a:endParaRPr>
          </a:p>
        </p:txBody>
      </p:sp>
      <p:sp>
        <p:nvSpPr>
          <p:cNvPr id="39" name="TextBox 38">
            <a:extLst>
              <a:ext uri="{FF2B5EF4-FFF2-40B4-BE49-F238E27FC236}">
                <a16:creationId xmlns:a16="http://schemas.microsoft.com/office/drawing/2014/main" id="{96687709-F7AA-47FC-8F23-DDBADF465DB2}"/>
              </a:ext>
            </a:extLst>
          </p:cNvPr>
          <p:cNvSpPr txBox="1"/>
          <p:nvPr/>
        </p:nvSpPr>
        <p:spPr>
          <a:xfrm>
            <a:off x="8284954" y="1214169"/>
            <a:ext cx="3804894" cy="2246769"/>
          </a:xfrm>
          <a:prstGeom prst="rect">
            <a:avLst/>
          </a:prstGeom>
          <a:noFill/>
        </p:spPr>
        <p:txBody>
          <a:bodyPr wrap="square">
            <a:spAutoFit/>
          </a:bodyPr>
          <a:lstStyle/>
          <a:p>
            <a:r>
              <a:rPr lang="en-US" sz="1400" i="0" dirty="0">
                <a:effectLst/>
                <a:latin typeface="Bahnschrift" panose="020B0502040204020203" pitchFamily="34" charset="0"/>
              </a:rPr>
              <a:t>A stock exchange, securities exchange, or bourse is a facility where stockbrokers and traders can buy and sell securities, such as shares of stock and bonds and other financial instruments. Stock exchanges often function as "continuous auction" markets with buyers and sellers consummating transactions via open outcry at a central location such as the floor of the exchange or by using an electronic trading platform.</a:t>
            </a:r>
            <a:endParaRPr lang="en-IN" sz="1400" dirty="0">
              <a:latin typeface="Bahnschrift" panose="020B0502040204020203" pitchFamily="34" charset="0"/>
            </a:endParaRPr>
          </a:p>
        </p:txBody>
      </p:sp>
    </p:spTree>
    <p:extLst>
      <p:ext uri="{BB962C8B-B14F-4D97-AF65-F5344CB8AC3E}">
        <p14:creationId xmlns:p14="http://schemas.microsoft.com/office/powerpoint/2010/main" val="99438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639" b="3639"/>
          <a:stretch>
            <a:fillRect/>
          </a:stretch>
        </p:blipFill>
        <p:spPr/>
      </p:pic>
      <p:grpSp>
        <p:nvGrpSpPr>
          <p:cNvPr id="6" name="Graphic 14">
            <a:extLst>
              <a:ext uri="{FF2B5EF4-FFF2-40B4-BE49-F238E27FC236}">
                <a16:creationId xmlns:a16="http://schemas.microsoft.com/office/drawing/2014/main" id="{74DD108A-0789-47AD-B65C-D07E14A083C5}"/>
              </a:ext>
            </a:extLst>
          </p:cNvPr>
          <p:cNvGrpSpPr/>
          <p:nvPr/>
        </p:nvGrpSpPr>
        <p:grpSpPr>
          <a:xfrm>
            <a:off x="3287869" y="1314771"/>
            <a:ext cx="4091656" cy="3218157"/>
            <a:chOff x="2444748" y="555045"/>
            <a:chExt cx="7282048" cy="5727454"/>
          </a:xfrm>
        </p:grpSpPr>
        <p:sp>
          <p:nvSpPr>
            <p:cNvPr id="7" name="Freeform: Shape 6">
              <a:extLst>
                <a:ext uri="{FF2B5EF4-FFF2-40B4-BE49-F238E27FC236}">
                  <a16:creationId xmlns:a16="http://schemas.microsoft.com/office/drawing/2014/main" id="{44B6B684-C950-420F-B181-7AD53132492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B95C0FE-5BC7-4AA1-BECB-23278F736E5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79CA6234-7918-41BB-A4B2-E4E4941EDF1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69EF500-0E9D-434D-ACD2-35DB7EFF71B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3A662A3-7C75-4A56-AE15-DCDE58BDAAD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B49BA2-CA42-4BC6-9B2B-28FBA979C167}"/>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E740B129-E4EE-4CA7-815F-9F4D9AC683ED}"/>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8C2285A-865E-442B-8BE8-569D14EA16D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55" b="255"/>
          <a:stretch>
            <a:fillRect/>
          </a:stretch>
        </p:blipFill>
        <p:spPr/>
      </p:pic>
      <p:grpSp>
        <p:nvGrpSpPr>
          <p:cNvPr id="15" name="Group 14">
            <a:extLst>
              <a:ext uri="{FF2B5EF4-FFF2-40B4-BE49-F238E27FC236}">
                <a16:creationId xmlns:a16="http://schemas.microsoft.com/office/drawing/2014/main" id="{D861B929-A10A-4798-BB88-F6135FE011AD}"/>
              </a:ext>
            </a:extLst>
          </p:cNvPr>
          <p:cNvGrpSpPr/>
          <p:nvPr/>
        </p:nvGrpSpPr>
        <p:grpSpPr>
          <a:xfrm>
            <a:off x="6377512" y="2392887"/>
            <a:ext cx="1143304" cy="2133890"/>
            <a:chOff x="3501573" y="3178068"/>
            <a:chExt cx="1340594" cy="2737840"/>
          </a:xfrm>
        </p:grpSpPr>
        <p:sp>
          <p:nvSpPr>
            <p:cNvPr id="16" name="Freeform: Shape 15">
              <a:extLst>
                <a:ext uri="{FF2B5EF4-FFF2-40B4-BE49-F238E27FC236}">
                  <a16:creationId xmlns:a16="http://schemas.microsoft.com/office/drawing/2014/main" id="{C81A8156-1498-49D1-B37D-CB428534E6A6}"/>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14EABF2-6638-4C82-8306-5AF6E2DCC205}"/>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CBB6AD2-282B-4C8A-BA00-34F20681328C}"/>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38CF125-CD8B-44C4-B0A8-144405EFF4BA}"/>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5C039EF-BED9-445A-8B18-C3E6D9E3F699}"/>
                </a:ext>
              </a:extLst>
            </p:cNvPr>
            <p:cNvSpPr/>
            <p:nvPr/>
          </p:nvSpPr>
          <p:spPr>
            <a:xfrm>
              <a:off x="3529897" y="3190652"/>
              <a:ext cx="1290247"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3AC60E76-0971-4023-A786-36C41A7951F2}"/>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6EA9BFB6-8142-4345-8E93-EDD081ACB2CA}"/>
                </a:ext>
              </a:extLst>
            </p:cNvPr>
            <p:cNvGrpSpPr/>
            <p:nvPr/>
          </p:nvGrpSpPr>
          <p:grpSpPr>
            <a:xfrm>
              <a:off x="4094607" y="5635852"/>
              <a:ext cx="160830" cy="173080"/>
              <a:chOff x="6773862" y="6038214"/>
              <a:chExt cx="137495" cy="147968"/>
            </a:xfrm>
          </p:grpSpPr>
          <p:sp>
            <p:nvSpPr>
              <p:cNvPr id="26" name="Oval 25">
                <a:extLst>
                  <a:ext uri="{FF2B5EF4-FFF2-40B4-BE49-F238E27FC236}">
                    <a16:creationId xmlns:a16="http://schemas.microsoft.com/office/drawing/2014/main" id="{9A92B6F9-9DFC-4EB6-95C4-20563DDF48AB}"/>
                  </a:ext>
                </a:extLst>
              </p:cNvPr>
              <p:cNvSpPr/>
              <p:nvPr/>
            </p:nvSpPr>
            <p:spPr>
              <a:xfrm>
                <a:off x="6773862" y="6038214"/>
                <a:ext cx="137495"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B4E2D28-C8E9-4FC7-A580-259CA63931D1}"/>
                  </a:ext>
                </a:extLst>
              </p:cNvPr>
              <p:cNvSpPr/>
              <p:nvPr/>
            </p:nvSpPr>
            <p:spPr>
              <a:xfrm>
                <a:off x="6805944" y="6071633"/>
                <a:ext cx="73330" cy="8117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E3A47C5B-75E6-4CBD-8C40-998DC488BFF9}"/>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4" name="Rectangle: Rounded Corners 23">
              <a:extLst>
                <a:ext uri="{FF2B5EF4-FFF2-40B4-BE49-F238E27FC236}">
                  <a16:creationId xmlns:a16="http://schemas.microsoft.com/office/drawing/2014/main" id="{C62E08FE-65CB-45E1-97B1-B537AA42B111}"/>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9D11494-95AD-48ED-8416-6FF52B5B4132}"/>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 Placeholder 1"/>
          <p:cNvSpPr>
            <a:spLocks noGrp="1"/>
          </p:cNvSpPr>
          <p:nvPr>
            <p:ph type="body" sz="quarter" idx="10"/>
          </p:nvPr>
        </p:nvSpPr>
        <p:spPr/>
        <p:txBody>
          <a:bodyPr>
            <a:normAutofit fontScale="92500" lnSpcReduction="10000"/>
          </a:bodyPr>
          <a:lstStyle/>
          <a:p>
            <a:r>
              <a:rPr lang="en-US" b="1" dirty="0">
                <a:latin typeface="Eras Demi ITC" panose="020B0805030504020804" pitchFamily="34" charset="0"/>
              </a:rPr>
              <a:t>Stock Analysis </a:t>
            </a:r>
          </a:p>
        </p:txBody>
      </p:sp>
      <p:grpSp>
        <p:nvGrpSpPr>
          <p:cNvPr id="38" name="Group 21">
            <a:extLst>
              <a:ext uri="{FF2B5EF4-FFF2-40B4-BE49-F238E27FC236}">
                <a16:creationId xmlns:a16="http://schemas.microsoft.com/office/drawing/2014/main" id="{5982C863-9994-48C8-A490-2EE09F6E5436}"/>
              </a:ext>
            </a:extLst>
          </p:cNvPr>
          <p:cNvGrpSpPr/>
          <p:nvPr/>
        </p:nvGrpSpPr>
        <p:grpSpPr>
          <a:xfrm>
            <a:off x="8076641" y="1461976"/>
            <a:ext cx="3625624" cy="2829590"/>
            <a:chOff x="6085587" y="1875695"/>
            <a:chExt cx="2840805" cy="2829590"/>
          </a:xfrm>
        </p:grpSpPr>
        <p:sp>
          <p:nvSpPr>
            <p:cNvPr id="39" name="TextBox 38">
              <a:extLst>
                <a:ext uri="{FF2B5EF4-FFF2-40B4-BE49-F238E27FC236}">
                  <a16:creationId xmlns:a16="http://schemas.microsoft.com/office/drawing/2014/main" id="{3182AD50-113D-4AA2-891D-C131C06DDCF5}"/>
                </a:ext>
              </a:extLst>
            </p:cNvPr>
            <p:cNvSpPr txBox="1"/>
            <p:nvPr/>
          </p:nvSpPr>
          <p:spPr>
            <a:xfrm>
              <a:off x="6085587" y="1875695"/>
              <a:ext cx="2840805" cy="897682"/>
            </a:xfrm>
            <a:prstGeom prst="rect">
              <a:avLst/>
            </a:prstGeom>
            <a:noFill/>
          </p:spPr>
          <p:txBody>
            <a:bodyPr wrap="square" lIns="72000" tIns="0" rIns="36000" bIns="0" rtlCol="0">
              <a:spAutoFit/>
            </a:bodyPr>
            <a:lstStyle/>
            <a:p>
              <a:pPr>
                <a:lnSpc>
                  <a:spcPts val="3500"/>
                </a:lnSpc>
              </a:pPr>
              <a:r>
                <a:rPr lang="en-US" altLang="ko-KR" sz="3200" b="1" dirty="0">
                  <a:solidFill>
                    <a:schemeClr val="accent6"/>
                  </a:solidFill>
                  <a:latin typeface="Eras Demi ITC" panose="020B0805030504020804" pitchFamily="34" charset="0"/>
                  <a:cs typeface="Arial" pitchFamily="34" charset="0"/>
                </a:rPr>
                <a:t>What is Stock Analysis?</a:t>
              </a:r>
              <a:endParaRPr lang="ko-KR" altLang="en-US" sz="3200" b="1" dirty="0">
                <a:solidFill>
                  <a:schemeClr val="accent6"/>
                </a:solidFill>
                <a:latin typeface="Eras Demi ITC" panose="020B0805030504020804" pitchFamily="34" charset="0"/>
                <a:cs typeface="Arial" pitchFamily="34" charset="0"/>
              </a:endParaRPr>
            </a:p>
          </p:txBody>
        </p:sp>
        <p:sp>
          <p:nvSpPr>
            <p:cNvPr id="41" name="TextBox 40">
              <a:extLst>
                <a:ext uri="{FF2B5EF4-FFF2-40B4-BE49-F238E27FC236}">
                  <a16:creationId xmlns:a16="http://schemas.microsoft.com/office/drawing/2014/main" id="{B577F99A-E30D-4DE2-AAC3-2B08713D814C}"/>
                </a:ext>
              </a:extLst>
            </p:cNvPr>
            <p:cNvSpPr txBox="1"/>
            <p:nvPr/>
          </p:nvSpPr>
          <p:spPr>
            <a:xfrm>
              <a:off x="6089576" y="2889403"/>
              <a:ext cx="2836816" cy="1815882"/>
            </a:xfrm>
            <a:prstGeom prst="rect">
              <a:avLst/>
            </a:prstGeom>
            <a:noFill/>
          </p:spPr>
          <p:txBody>
            <a:bodyPr wrap="square" lIns="72000" rIns="108000" rtlCol="0">
              <a:spAutoFit/>
            </a:bodyPr>
            <a:lstStyle/>
            <a:p>
              <a:r>
                <a:rPr lang="en-IN" sz="1600" dirty="0">
                  <a:latin typeface="Bahnschrift" panose="020B0502040204020203" pitchFamily="34" charset="0"/>
                </a:rPr>
                <a:t>Stock analysis is a method for investors and traders to make buying and selling decisions. By studying and evaluating past and current data, investors and traders attempt to gain an edge in the markets by making informed decisions.</a:t>
              </a:r>
              <a:endParaRPr lang="en-US" altLang="ko-KR" sz="1600" dirty="0">
                <a:solidFill>
                  <a:schemeClr val="tx1">
                    <a:lumMod val="75000"/>
                    <a:lumOff val="25000"/>
                  </a:schemeClr>
                </a:solidFill>
                <a:latin typeface="Bahnschrift" panose="020B0502040204020203" pitchFamily="34" charset="0"/>
              </a:endParaRPr>
            </a:p>
          </p:txBody>
        </p:sp>
      </p:grpSp>
      <p:grpSp>
        <p:nvGrpSpPr>
          <p:cNvPr id="43" name="그룹 9">
            <a:extLst>
              <a:ext uri="{FF2B5EF4-FFF2-40B4-BE49-F238E27FC236}">
                <a16:creationId xmlns:a16="http://schemas.microsoft.com/office/drawing/2014/main" id="{F0D82F16-65C2-4021-82CD-5A46B0D0708A}"/>
              </a:ext>
            </a:extLst>
          </p:cNvPr>
          <p:cNvGrpSpPr/>
          <p:nvPr/>
        </p:nvGrpSpPr>
        <p:grpSpPr>
          <a:xfrm>
            <a:off x="835255" y="5639275"/>
            <a:ext cx="2250046" cy="534784"/>
            <a:chOff x="916504" y="5370612"/>
            <a:chExt cx="1711280" cy="534784"/>
          </a:xfrm>
        </p:grpSpPr>
        <p:sp>
          <p:nvSpPr>
            <p:cNvPr id="44" name="TextBox 43">
              <a:extLst>
                <a:ext uri="{FF2B5EF4-FFF2-40B4-BE49-F238E27FC236}">
                  <a16:creationId xmlns:a16="http://schemas.microsoft.com/office/drawing/2014/main" id="{A78CE449-9D11-43E8-BD07-80ACFD0E71AB}"/>
                </a:ext>
              </a:extLst>
            </p:cNvPr>
            <p:cNvSpPr txBox="1"/>
            <p:nvPr/>
          </p:nvSpPr>
          <p:spPr>
            <a:xfrm>
              <a:off x="916504" y="5370612"/>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2 types of Analysis</a:t>
              </a:r>
              <a:endParaRPr lang="ko-KR" altLang="en-US" sz="1200" b="1" dirty="0">
                <a:solidFill>
                  <a:schemeClr val="bg1"/>
                </a:solidFill>
                <a:latin typeface="Bahnschrift" panose="020B0502040204020203" pitchFamily="34" charset="0"/>
              </a:endParaRPr>
            </a:p>
          </p:txBody>
        </p:sp>
        <p:sp>
          <p:nvSpPr>
            <p:cNvPr id="45" name="TextBox 44">
              <a:extLst>
                <a:ext uri="{FF2B5EF4-FFF2-40B4-BE49-F238E27FC236}">
                  <a16:creationId xmlns:a16="http://schemas.microsoft.com/office/drawing/2014/main" id="{8B37C65F-BD2A-402D-AE76-5ADFFE12D439}"/>
                </a:ext>
              </a:extLst>
            </p:cNvPr>
            <p:cNvSpPr txBox="1"/>
            <p:nvPr/>
          </p:nvSpPr>
          <p:spPr>
            <a:xfrm>
              <a:off x="916505" y="5628397"/>
              <a:ext cx="1711279" cy="276999"/>
            </a:xfrm>
            <a:prstGeom prst="rect">
              <a:avLst/>
            </a:prstGeom>
            <a:noFill/>
          </p:spPr>
          <p:txBody>
            <a:bodyPr wrap="square" rtlCol="0">
              <a:spAutoFit/>
            </a:bodyPr>
            <a:lstStyle/>
            <a:p>
              <a:pPr algn="ctr"/>
              <a:r>
                <a:rPr lang="en-US" altLang="ko-KR" sz="1200" dirty="0">
                  <a:solidFill>
                    <a:schemeClr val="bg1"/>
                  </a:solidFill>
                  <a:latin typeface="Bahnschrift" panose="020B0502040204020203" pitchFamily="34" charset="0"/>
                </a:rPr>
                <a:t>Fundamental and Technical</a:t>
              </a:r>
            </a:p>
          </p:txBody>
        </p:sp>
      </p:grpSp>
      <p:grpSp>
        <p:nvGrpSpPr>
          <p:cNvPr id="46" name="그룹 10">
            <a:extLst>
              <a:ext uri="{FF2B5EF4-FFF2-40B4-BE49-F238E27FC236}">
                <a16:creationId xmlns:a16="http://schemas.microsoft.com/office/drawing/2014/main" id="{CDB79044-6785-4214-BFDD-FA8D27A3BB92}"/>
              </a:ext>
            </a:extLst>
          </p:cNvPr>
          <p:cNvGrpSpPr/>
          <p:nvPr/>
        </p:nvGrpSpPr>
        <p:grpSpPr>
          <a:xfrm>
            <a:off x="3314676" y="5639275"/>
            <a:ext cx="2795451" cy="1044059"/>
            <a:chOff x="2576822" y="5380137"/>
            <a:chExt cx="2126089" cy="1044059"/>
          </a:xfrm>
        </p:grpSpPr>
        <p:sp>
          <p:nvSpPr>
            <p:cNvPr id="47" name="TextBox 46">
              <a:extLst>
                <a:ext uri="{FF2B5EF4-FFF2-40B4-BE49-F238E27FC236}">
                  <a16:creationId xmlns:a16="http://schemas.microsoft.com/office/drawing/2014/main" id="{183F48EB-8F0B-4C73-BAD9-3538C2FC278D}"/>
                </a:ext>
              </a:extLst>
            </p:cNvPr>
            <p:cNvSpPr txBox="1"/>
            <p:nvPr/>
          </p:nvSpPr>
          <p:spPr>
            <a:xfrm>
              <a:off x="2780184" y="5380137"/>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Fundamental Analysis</a:t>
              </a:r>
              <a:endParaRPr lang="ko-KR" altLang="en-US" sz="1200" b="1" dirty="0">
                <a:solidFill>
                  <a:schemeClr val="bg1"/>
                </a:solidFill>
                <a:latin typeface="Bahnschrift" panose="020B0502040204020203" pitchFamily="34" charset="0"/>
              </a:endParaRPr>
            </a:p>
          </p:txBody>
        </p:sp>
        <p:sp>
          <p:nvSpPr>
            <p:cNvPr id="48" name="TextBox 47">
              <a:extLst>
                <a:ext uri="{FF2B5EF4-FFF2-40B4-BE49-F238E27FC236}">
                  <a16:creationId xmlns:a16="http://schemas.microsoft.com/office/drawing/2014/main" id="{A3B93A37-1D98-4179-BEDF-D838ED37C220}"/>
                </a:ext>
              </a:extLst>
            </p:cNvPr>
            <p:cNvSpPr txBox="1"/>
            <p:nvPr/>
          </p:nvSpPr>
          <p:spPr>
            <a:xfrm>
              <a:off x="2576822" y="5593199"/>
              <a:ext cx="2126089"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Fundamental analysis concentrates on data from sources, including financial records, economic reports, company assets, and market share.</a:t>
              </a:r>
              <a:endParaRPr lang="en-US" altLang="ko-KR" sz="1200" dirty="0">
                <a:solidFill>
                  <a:schemeClr val="bg1"/>
                </a:solidFill>
                <a:latin typeface="Bahnschrift" panose="020B0502040204020203" pitchFamily="34" charset="0"/>
              </a:endParaRPr>
            </a:p>
          </p:txBody>
        </p:sp>
      </p:grpSp>
      <p:grpSp>
        <p:nvGrpSpPr>
          <p:cNvPr id="49" name="그룹 11">
            <a:extLst>
              <a:ext uri="{FF2B5EF4-FFF2-40B4-BE49-F238E27FC236}">
                <a16:creationId xmlns:a16="http://schemas.microsoft.com/office/drawing/2014/main" id="{7A20774E-4564-4B81-A4B3-9497D830ADD1}"/>
              </a:ext>
            </a:extLst>
          </p:cNvPr>
          <p:cNvGrpSpPr/>
          <p:nvPr/>
        </p:nvGrpSpPr>
        <p:grpSpPr>
          <a:xfrm>
            <a:off x="6283746" y="5639275"/>
            <a:ext cx="2468786" cy="1088782"/>
            <a:chOff x="4681698" y="5389662"/>
            <a:chExt cx="1877643" cy="1088782"/>
          </a:xfrm>
        </p:grpSpPr>
        <p:sp>
          <p:nvSpPr>
            <p:cNvPr id="50" name="TextBox 49">
              <a:extLst>
                <a:ext uri="{FF2B5EF4-FFF2-40B4-BE49-F238E27FC236}">
                  <a16:creationId xmlns:a16="http://schemas.microsoft.com/office/drawing/2014/main" id="{FC1E7C28-1CFA-4CDD-BB66-4EF487209F32}"/>
                </a:ext>
              </a:extLst>
            </p:cNvPr>
            <p:cNvSpPr txBox="1"/>
            <p:nvPr/>
          </p:nvSpPr>
          <p:spPr>
            <a:xfrm>
              <a:off x="4716016" y="5389662"/>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Technical Analysis</a:t>
              </a:r>
              <a:endParaRPr lang="ko-KR" altLang="en-US" sz="1200" b="1" dirty="0">
                <a:solidFill>
                  <a:schemeClr val="bg1"/>
                </a:solidFill>
                <a:latin typeface="Bahnschrift" panose="020B0502040204020203" pitchFamily="34" charset="0"/>
              </a:endParaRPr>
            </a:p>
          </p:txBody>
        </p:sp>
        <p:sp>
          <p:nvSpPr>
            <p:cNvPr id="51" name="TextBox 50">
              <a:extLst>
                <a:ext uri="{FF2B5EF4-FFF2-40B4-BE49-F238E27FC236}">
                  <a16:creationId xmlns:a16="http://schemas.microsoft.com/office/drawing/2014/main" id="{9C950389-E367-4D7B-8C5A-70A2B3C3E06F}"/>
                </a:ext>
              </a:extLst>
            </p:cNvPr>
            <p:cNvSpPr txBox="1"/>
            <p:nvPr/>
          </p:nvSpPr>
          <p:spPr>
            <a:xfrm>
              <a:off x="4681698" y="5647447"/>
              <a:ext cx="1877643"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Technical analysis focuses on the study of past and present price action to predict the probability of future price movements.</a:t>
              </a:r>
              <a:endParaRPr lang="en-US" altLang="ko-KR" sz="1200" dirty="0">
                <a:solidFill>
                  <a:schemeClr val="bg1"/>
                </a:solidFill>
                <a:latin typeface="Bahnschrift" panose="020B0502040204020203" pitchFamily="34" charset="0"/>
              </a:endParaRPr>
            </a:p>
          </p:txBody>
        </p:sp>
      </p:grpSp>
      <p:grpSp>
        <p:nvGrpSpPr>
          <p:cNvPr id="52" name="그룹 13">
            <a:extLst>
              <a:ext uri="{FF2B5EF4-FFF2-40B4-BE49-F238E27FC236}">
                <a16:creationId xmlns:a16="http://schemas.microsoft.com/office/drawing/2014/main" id="{D721CF20-4017-4B61-95BB-A69C0CAE5DF5}"/>
              </a:ext>
            </a:extLst>
          </p:cNvPr>
          <p:cNvGrpSpPr/>
          <p:nvPr/>
        </p:nvGrpSpPr>
        <p:grpSpPr>
          <a:xfrm>
            <a:off x="8926151" y="5619137"/>
            <a:ext cx="2970575" cy="1047718"/>
            <a:chOff x="6538126" y="5379973"/>
            <a:chExt cx="2259281" cy="1047718"/>
          </a:xfrm>
        </p:grpSpPr>
        <p:sp>
          <p:nvSpPr>
            <p:cNvPr id="53" name="TextBox 52">
              <a:extLst>
                <a:ext uri="{FF2B5EF4-FFF2-40B4-BE49-F238E27FC236}">
                  <a16:creationId xmlns:a16="http://schemas.microsoft.com/office/drawing/2014/main" id="{E982A702-70BB-4722-A609-A16210693064}"/>
                </a:ext>
              </a:extLst>
            </p:cNvPr>
            <p:cNvSpPr txBox="1"/>
            <p:nvPr/>
          </p:nvSpPr>
          <p:spPr>
            <a:xfrm>
              <a:off x="6755266" y="5379973"/>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Is it helpful?</a:t>
              </a:r>
              <a:endParaRPr lang="ko-KR" altLang="en-US" sz="1200" b="1" dirty="0">
                <a:solidFill>
                  <a:schemeClr val="bg1"/>
                </a:solidFill>
                <a:latin typeface="Bahnschrift" panose="020B0502040204020203" pitchFamily="34" charset="0"/>
              </a:endParaRPr>
            </a:p>
          </p:txBody>
        </p:sp>
        <p:sp>
          <p:nvSpPr>
            <p:cNvPr id="54" name="TextBox 53">
              <a:extLst>
                <a:ext uri="{FF2B5EF4-FFF2-40B4-BE49-F238E27FC236}">
                  <a16:creationId xmlns:a16="http://schemas.microsoft.com/office/drawing/2014/main" id="{0104755F-EF0D-46FB-A247-F23786BABC2D}"/>
                </a:ext>
              </a:extLst>
            </p:cNvPr>
            <p:cNvSpPr txBox="1"/>
            <p:nvPr/>
          </p:nvSpPr>
          <p:spPr>
            <a:xfrm>
              <a:off x="6538126" y="5596694"/>
              <a:ext cx="2259281"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Both fundamental and technical analysis can be done independently or together. Either way, using stock analysis, it’s important for </a:t>
              </a:r>
              <a:r>
                <a:rPr lang="en-GB" sz="1200" dirty="0">
                  <a:solidFill>
                    <a:schemeClr val="bg1"/>
                  </a:solidFill>
                  <a:latin typeface="Bahnschrift" panose="020B0502040204020203" pitchFamily="34" charset="0"/>
                </a:rPr>
                <a:t>investments.</a:t>
              </a:r>
              <a:endParaRPr lang="en-US" altLang="ko-KR" sz="1200" dirty="0">
                <a:solidFill>
                  <a:schemeClr val="bg1"/>
                </a:solidFill>
                <a:latin typeface="Bahnschrift" panose="020B0502040204020203" pitchFamily="34" charset="0"/>
              </a:endParaRPr>
            </a:p>
          </p:txBody>
        </p:sp>
      </p:grpSp>
      <p:sp>
        <p:nvSpPr>
          <p:cNvPr id="55" name="Rounded Rectangle 32">
            <a:extLst>
              <a:ext uri="{FF2B5EF4-FFF2-40B4-BE49-F238E27FC236}">
                <a16:creationId xmlns:a16="http://schemas.microsoft.com/office/drawing/2014/main" id="{00B89F72-EA7D-4913-989C-3288396701F1}"/>
              </a:ext>
            </a:extLst>
          </p:cNvPr>
          <p:cNvSpPr/>
          <p:nvPr/>
        </p:nvSpPr>
        <p:spPr>
          <a:xfrm>
            <a:off x="1783520" y="5120593"/>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6" name="Rectangle 16">
            <a:extLst>
              <a:ext uri="{FF2B5EF4-FFF2-40B4-BE49-F238E27FC236}">
                <a16:creationId xmlns:a16="http://schemas.microsoft.com/office/drawing/2014/main" id="{ABAF4255-08AF-4897-80D2-64574E3FB929}"/>
              </a:ext>
            </a:extLst>
          </p:cNvPr>
          <p:cNvSpPr/>
          <p:nvPr/>
        </p:nvSpPr>
        <p:spPr>
          <a:xfrm rot="2700000">
            <a:off x="7323455" y="504735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7" name="Rectangle 9">
            <a:extLst>
              <a:ext uri="{FF2B5EF4-FFF2-40B4-BE49-F238E27FC236}">
                <a16:creationId xmlns:a16="http://schemas.microsoft.com/office/drawing/2014/main" id="{F6109AD3-832D-4402-8F04-41A600822172}"/>
              </a:ext>
            </a:extLst>
          </p:cNvPr>
          <p:cNvSpPr/>
          <p:nvPr/>
        </p:nvSpPr>
        <p:spPr>
          <a:xfrm>
            <a:off x="4547108" y="5120770"/>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Frame 17">
            <a:extLst>
              <a:ext uri="{FF2B5EF4-FFF2-40B4-BE49-F238E27FC236}">
                <a16:creationId xmlns:a16="http://schemas.microsoft.com/office/drawing/2014/main" id="{65FC5B84-4369-41C8-8A10-923E7A7AA70F}"/>
              </a:ext>
            </a:extLst>
          </p:cNvPr>
          <p:cNvSpPr/>
          <p:nvPr/>
        </p:nvSpPr>
        <p:spPr>
          <a:xfrm>
            <a:off x="10101159" y="5110743"/>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31" name="Picture Placeholder 30"/>
          <p:cNvPicPr>
            <a:picLocks noGrp="1" noChangeAspect="1"/>
          </p:cNvPicPr>
          <p:nvPr>
            <p:ph type="pic" sz="quarter" idx="12"/>
          </p:nvPr>
        </p:nvPicPr>
        <p:blipFill rotWithShape="1">
          <a:blip r:embed="rId4" cstate="print">
            <a:extLst>
              <a:ext uri="{28A0092B-C50C-407E-A947-70E740481C1C}">
                <a14:useLocalDpi xmlns:a14="http://schemas.microsoft.com/office/drawing/2010/main" val="0"/>
              </a:ext>
            </a:extLst>
          </a:blip>
          <a:srcRect l="30707" r="30707" b="6928"/>
          <a:stretch/>
        </p:blipFill>
        <p:spPr>
          <a:xfrm>
            <a:off x="6491170" y="2731366"/>
            <a:ext cx="939337" cy="1508438"/>
          </a:xfrm>
        </p:spPr>
      </p:pic>
    </p:spTree>
    <p:extLst>
      <p:ext uri="{BB962C8B-B14F-4D97-AF65-F5344CB8AC3E}">
        <p14:creationId xmlns:p14="http://schemas.microsoft.com/office/powerpoint/2010/main" val="1195501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FBBD03-DACB-49F7-8B5C-77C3A8F32817}"/>
              </a:ext>
            </a:extLst>
          </p:cNvPr>
          <p:cNvSpPr txBox="1"/>
          <p:nvPr/>
        </p:nvSpPr>
        <p:spPr>
          <a:xfrm>
            <a:off x="311134" y="154520"/>
            <a:ext cx="4413448" cy="1323439"/>
          </a:xfrm>
          <a:prstGeom prst="rect">
            <a:avLst/>
          </a:prstGeom>
          <a:noFill/>
        </p:spPr>
        <p:txBody>
          <a:bodyPr wrap="square" rtlCol="0" anchor="ctr">
            <a:spAutoFit/>
          </a:bodyPr>
          <a:lstStyle/>
          <a:p>
            <a:r>
              <a:rPr lang="en-GB" altLang="ko-KR" sz="4000" b="1" dirty="0">
                <a:solidFill>
                  <a:schemeClr val="tx1">
                    <a:lumMod val="85000"/>
                    <a:lumOff val="15000"/>
                  </a:schemeClr>
                </a:solidFill>
                <a:latin typeface="Eras Demi ITC" panose="020B0805030504020804" pitchFamily="34" charset="0"/>
                <a:cs typeface="Arial" pitchFamily="34" charset="0"/>
              </a:rPr>
              <a:t>Existing Work with Limitations</a:t>
            </a:r>
            <a:endParaRPr lang="ko-KR" altLang="en-US" sz="4000" b="1" dirty="0">
              <a:solidFill>
                <a:schemeClr val="tx1">
                  <a:lumMod val="85000"/>
                  <a:lumOff val="15000"/>
                </a:schemeClr>
              </a:solidFill>
              <a:latin typeface="Eras Demi ITC" panose="020B0805030504020804" pitchFamily="34" charset="0"/>
              <a:cs typeface="Arial" pitchFamily="34" charset="0"/>
            </a:endParaRPr>
          </a:p>
        </p:txBody>
      </p:sp>
      <p:sp>
        <p:nvSpPr>
          <p:cNvPr id="4" name="TextBox 3">
            <a:extLst>
              <a:ext uri="{FF2B5EF4-FFF2-40B4-BE49-F238E27FC236}">
                <a16:creationId xmlns:a16="http://schemas.microsoft.com/office/drawing/2014/main" id="{AC0183CA-0A5E-492C-B8D3-3D5FC96B8621}"/>
              </a:ext>
            </a:extLst>
          </p:cNvPr>
          <p:cNvSpPr txBox="1"/>
          <p:nvPr/>
        </p:nvSpPr>
        <p:spPr>
          <a:xfrm>
            <a:off x="3706792" y="5124404"/>
            <a:ext cx="4413450" cy="1528945"/>
          </a:xfrm>
          <a:prstGeom prst="rect">
            <a:avLst/>
          </a:prstGeom>
          <a:noFill/>
        </p:spPr>
        <p:txBody>
          <a:bodyPr wrap="square" rtlCol="0" anchor="ctr">
            <a:spAutoFit/>
          </a:bodyPr>
          <a:lstStyle/>
          <a:p>
            <a:r>
              <a:rPr lang="en-IN" altLang="ko-KR" sz="1867" dirty="0">
                <a:solidFill>
                  <a:schemeClr val="tx1">
                    <a:lumMod val="85000"/>
                    <a:lumOff val="15000"/>
                  </a:schemeClr>
                </a:solidFill>
                <a:latin typeface="Bahnschrift" panose="020B0502040204020203" pitchFamily="34" charset="0"/>
                <a:cs typeface="Arial" pitchFamily="34" charset="0"/>
              </a:rPr>
              <a:t>Requires a lot of time series observations.</a:t>
            </a:r>
          </a:p>
          <a:p>
            <a:r>
              <a:rPr lang="en-IN" altLang="ko-KR" sz="1867" dirty="0">
                <a:solidFill>
                  <a:schemeClr val="tx1">
                    <a:lumMod val="85000"/>
                    <a:lumOff val="15000"/>
                  </a:schemeClr>
                </a:solidFill>
                <a:latin typeface="Bahnschrift" panose="020B0502040204020203" pitchFamily="34" charset="0"/>
                <a:cs typeface="Arial" pitchFamily="34" charset="0"/>
              </a:rPr>
              <a:t>Requires a stationary data series.</a:t>
            </a:r>
          </a:p>
          <a:p>
            <a:r>
              <a:rPr lang="en-IN" altLang="ko-KR" sz="1867" dirty="0">
                <a:solidFill>
                  <a:schemeClr val="tx1">
                    <a:lumMod val="85000"/>
                    <a:lumOff val="15000"/>
                  </a:schemeClr>
                </a:solidFill>
                <a:latin typeface="Bahnschrift" panose="020B0502040204020203" pitchFamily="34" charset="0"/>
                <a:cs typeface="Arial" pitchFamily="34" charset="0"/>
              </a:rPr>
              <a:t>The forecast is determined only by the past behaviour of the variable.</a:t>
            </a:r>
            <a:endParaRPr lang="ko-KR" altLang="en-US" sz="1867" dirty="0">
              <a:solidFill>
                <a:schemeClr val="tx1">
                  <a:lumMod val="85000"/>
                  <a:lumOff val="15000"/>
                </a:schemeClr>
              </a:solidFill>
              <a:latin typeface="Bahnschrift" panose="020B0502040204020203" pitchFamily="34" charset="0"/>
              <a:cs typeface="Arial" pitchFamily="34" charset="0"/>
            </a:endParaRPr>
          </a:p>
        </p:txBody>
      </p:sp>
      <p:sp>
        <p:nvSpPr>
          <p:cNvPr id="5" name="TextBox 4">
            <a:extLst>
              <a:ext uri="{FF2B5EF4-FFF2-40B4-BE49-F238E27FC236}">
                <a16:creationId xmlns:a16="http://schemas.microsoft.com/office/drawing/2014/main" id="{74C7F156-2F57-43EF-957F-EC4F80C18184}"/>
              </a:ext>
            </a:extLst>
          </p:cNvPr>
          <p:cNvSpPr txBox="1"/>
          <p:nvPr/>
        </p:nvSpPr>
        <p:spPr>
          <a:xfrm>
            <a:off x="252548" y="1498595"/>
            <a:ext cx="4972595" cy="3754874"/>
          </a:xfrm>
          <a:prstGeom prst="rect">
            <a:avLst/>
          </a:prstGeom>
          <a:noFill/>
        </p:spPr>
        <p:txBody>
          <a:bodyPr wrap="square" rtlCol="0" anchor="ctr">
            <a:spAutoFit/>
          </a:bodyPr>
          <a:lstStyle/>
          <a:p>
            <a:r>
              <a:rPr lang="en-IN" altLang="ko-KR" sz="1400" dirty="0">
                <a:solidFill>
                  <a:schemeClr val="tx1">
                    <a:lumMod val="85000"/>
                    <a:lumOff val="15000"/>
                  </a:schemeClr>
                </a:solidFill>
                <a:latin typeface="Bahnschrift" panose="020B0502040204020203" pitchFamily="34" charset="0"/>
                <a:cs typeface="Arial" pitchFamily="34" charset="0"/>
              </a:rPr>
              <a:t>Stock price prediction is an important topic in finance and economics which has spurred the interest of researchers over the years to develop better predictive models. (Ayodele Ariyo Adebiyi from Covenant University Ota Ogun State, Nigeria) (Aderemi Adewumi from University of KwaZulu-Natal )(Charles Ayo Covenant University Ota Ogun State, Nigeria) presented their paper at 2014 UKSim-AMSS 16th International Conference on Computer Modelling and Simulation which contained information about extensive process of building stock price predictive model using the ARIMA model. Published stock data obtained from New York Stock Exchange (NYSE) and Nigeria Stock Exchange (NSE) were used with stock price predictive model developed. Results obtained revealed that the ARIMA model has a strong potential for short-term prediction and can compete favourably with existing techniques for stock price prediction.</a:t>
            </a:r>
            <a:endParaRPr lang="ko-KR" altLang="en-US" sz="1400" dirty="0">
              <a:solidFill>
                <a:schemeClr val="tx1">
                  <a:lumMod val="85000"/>
                  <a:lumOff val="15000"/>
                </a:schemeClr>
              </a:solidFill>
              <a:latin typeface="Bahnschrift" panose="020B0502040204020203" pitchFamily="34" charset="0"/>
              <a:cs typeface="Arial" pitchFamily="34" charset="0"/>
            </a:endParaRPr>
          </a:p>
        </p:txBody>
      </p:sp>
      <p:grpSp>
        <p:nvGrpSpPr>
          <p:cNvPr id="22" name="Group 21">
            <a:extLst>
              <a:ext uri="{FF2B5EF4-FFF2-40B4-BE49-F238E27FC236}">
                <a16:creationId xmlns:a16="http://schemas.microsoft.com/office/drawing/2014/main" id="{7C862C1A-26A1-46B1-95BD-4F3C9CA809B5}"/>
              </a:ext>
            </a:extLst>
          </p:cNvPr>
          <p:cNvGrpSpPr/>
          <p:nvPr/>
        </p:nvGrpSpPr>
        <p:grpSpPr>
          <a:xfrm>
            <a:off x="2376092" y="5381732"/>
            <a:ext cx="1119554" cy="1014288"/>
            <a:chOff x="3734285" y="2846931"/>
            <a:chExt cx="1119554" cy="1014288"/>
          </a:xfrm>
        </p:grpSpPr>
        <p:grpSp>
          <p:nvGrpSpPr>
            <p:cNvPr id="9" name="Group 8">
              <a:extLst>
                <a:ext uri="{FF2B5EF4-FFF2-40B4-BE49-F238E27FC236}">
                  <a16:creationId xmlns:a16="http://schemas.microsoft.com/office/drawing/2014/main" id="{4727B97C-6306-49A1-A7DC-69857751D5C8}"/>
                </a:ext>
              </a:extLst>
            </p:cNvPr>
            <p:cNvGrpSpPr/>
            <p:nvPr/>
          </p:nvGrpSpPr>
          <p:grpSpPr>
            <a:xfrm>
              <a:off x="3734285" y="3060373"/>
              <a:ext cx="1119554" cy="800846"/>
              <a:chOff x="3734285" y="3060373"/>
              <a:chExt cx="1119554" cy="800846"/>
            </a:xfrm>
          </p:grpSpPr>
          <p:sp>
            <p:nvSpPr>
              <p:cNvPr id="10" name="Rectangle 9">
                <a:extLst>
                  <a:ext uri="{FF2B5EF4-FFF2-40B4-BE49-F238E27FC236}">
                    <a16:creationId xmlns:a16="http://schemas.microsoft.com/office/drawing/2014/main" id="{319E9064-34FC-4F65-8E6B-BFAA6B06740B}"/>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3605C7D-D9D1-4764-BCF8-F41924586921}"/>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3A06833-E00E-4696-A0B8-4EF5719C6C5E}"/>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C23A7D6-4014-4712-AB1A-E7CA3B46F139}"/>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17450E-D4FD-4294-9E63-0ACCBBCCA459}"/>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6AF76D3-47C4-4FA1-9149-20A0B063F3A5}"/>
                </a:ext>
              </a:extLst>
            </p:cNvPr>
            <p:cNvGrpSpPr/>
            <p:nvPr/>
          </p:nvGrpSpPr>
          <p:grpSpPr>
            <a:xfrm>
              <a:off x="3767143" y="2846931"/>
              <a:ext cx="1053838" cy="635103"/>
              <a:chOff x="3767143" y="2846931"/>
              <a:chExt cx="1053838" cy="635103"/>
            </a:xfrm>
          </p:grpSpPr>
          <p:sp>
            <p:nvSpPr>
              <p:cNvPr id="16" name="Freeform: Shape 15">
                <a:extLst>
                  <a:ext uri="{FF2B5EF4-FFF2-40B4-BE49-F238E27FC236}">
                    <a16:creationId xmlns:a16="http://schemas.microsoft.com/office/drawing/2014/main" id="{BD525471-8741-4A80-8F1A-2F086687DA64}"/>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493D511-8160-41B5-BF2F-68F3F4DA0886}"/>
                  </a:ext>
                </a:extLst>
              </p:cNvPr>
              <p:cNvSpPr/>
              <p:nvPr/>
            </p:nvSpPr>
            <p:spPr>
              <a:xfrm>
                <a:off x="3767143" y="3389488"/>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4A78921-6184-423D-A1C8-C306D8EAD103}"/>
                  </a:ext>
                </a:extLst>
              </p:cNvPr>
              <p:cNvSpPr/>
              <p:nvPr/>
            </p:nvSpPr>
            <p:spPr>
              <a:xfrm>
                <a:off x="4000642" y="308135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86069A7-FDF2-475B-873D-95BC65DF52D6}"/>
                  </a:ext>
                </a:extLst>
              </p:cNvPr>
              <p:cNvSpPr/>
              <p:nvPr/>
            </p:nvSpPr>
            <p:spPr>
              <a:xfrm>
                <a:off x="4247789" y="3267775"/>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07DDAD0-356F-4C05-A1B8-15EA66512BE9}"/>
                  </a:ext>
                </a:extLst>
              </p:cNvPr>
              <p:cNvSpPr/>
              <p:nvPr/>
            </p:nvSpPr>
            <p:spPr>
              <a:xfrm>
                <a:off x="4488112" y="3127624"/>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C579AD-8BA5-41C7-B433-9101B2C9F1BE}"/>
                  </a:ext>
                </a:extLst>
              </p:cNvPr>
              <p:cNvSpPr/>
              <p:nvPr/>
            </p:nvSpPr>
            <p:spPr>
              <a:xfrm>
                <a:off x="4728435" y="284693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7" name="Picture Placeholder 6"/>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825" r="17825"/>
          <a:stretch>
            <a:fillRect/>
          </a:stretch>
        </p:blipFill>
        <p:spPr>
          <a:xfrm>
            <a:off x="4566976" y="0"/>
            <a:ext cx="7625024" cy="6653349"/>
          </a:xfrm>
        </p:spPr>
      </p:pic>
    </p:spTree>
    <p:extLst>
      <p:ext uri="{BB962C8B-B14F-4D97-AF65-F5344CB8AC3E}">
        <p14:creationId xmlns:p14="http://schemas.microsoft.com/office/powerpoint/2010/main" val="254247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BD0BC-A945-4CC7-9585-5FEA6C57A4BD}"/>
              </a:ext>
            </a:extLst>
          </p:cNvPr>
          <p:cNvSpPr txBox="1"/>
          <p:nvPr/>
        </p:nvSpPr>
        <p:spPr>
          <a:xfrm>
            <a:off x="2611763" y="269657"/>
            <a:ext cx="9536522" cy="830997"/>
          </a:xfrm>
          <a:prstGeom prst="rect">
            <a:avLst/>
          </a:prstGeom>
          <a:noFill/>
        </p:spPr>
        <p:txBody>
          <a:bodyPr wrap="square" rtlCol="0" anchor="ctr">
            <a:spAutoFit/>
          </a:bodyPr>
          <a:lstStyle/>
          <a:p>
            <a:r>
              <a:rPr lang="en-GB" altLang="ko-KR" sz="4800" b="1" dirty="0">
                <a:solidFill>
                  <a:schemeClr val="tx1"/>
                </a:solidFill>
                <a:latin typeface="Eras Demi ITC" panose="020B0805030504020804" pitchFamily="34" charset="0"/>
                <a:cs typeface="Arial" pitchFamily="34" charset="0"/>
              </a:rPr>
              <a:t>Proposed Work &amp; Methodology</a:t>
            </a:r>
            <a:endParaRPr lang="en-US" altLang="ko-KR" sz="4800" b="1" dirty="0">
              <a:solidFill>
                <a:schemeClr val="tx1"/>
              </a:solidFill>
              <a:latin typeface="Eras Demi ITC" panose="020B0805030504020804" pitchFamily="34" charset="0"/>
              <a:cs typeface="Arial" pitchFamily="34" charset="0"/>
            </a:endParaRPr>
          </a:p>
        </p:txBody>
      </p:sp>
      <p:sp>
        <p:nvSpPr>
          <p:cNvPr id="5" name="TextBox 4">
            <a:extLst>
              <a:ext uri="{FF2B5EF4-FFF2-40B4-BE49-F238E27FC236}">
                <a16:creationId xmlns:a16="http://schemas.microsoft.com/office/drawing/2014/main" id="{832BDC42-E2D0-48E4-BEDF-91BA3D5F8731}"/>
              </a:ext>
            </a:extLst>
          </p:cNvPr>
          <p:cNvSpPr txBox="1"/>
          <p:nvPr/>
        </p:nvSpPr>
        <p:spPr>
          <a:xfrm>
            <a:off x="5453535" y="1256446"/>
            <a:ext cx="6207369" cy="2575577"/>
          </a:xfrm>
          <a:prstGeom prst="rect">
            <a:avLst/>
          </a:prstGeom>
          <a:noFill/>
        </p:spPr>
        <p:txBody>
          <a:bodyPr wrap="square" rtlCol="0" anchor="ctr">
            <a:spAutoFit/>
          </a:bodyPr>
          <a:lstStyle/>
          <a:p>
            <a:pPr algn="just">
              <a:lnSpc>
                <a:spcPct val="130000"/>
              </a:lnSpc>
            </a:pPr>
            <a:r>
              <a:rPr lang="en-US" sz="1800" dirty="0">
                <a:latin typeface="Bahnschrift" panose="020B0502040204020203" pitchFamily="34" charset="0"/>
              </a:rPr>
              <a:t>We will do Time Series Analysis using ARIMA in Python to forecast future closing prices of a stock based on historical stock data.</a:t>
            </a:r>
          </a:p>
          <a:p>
            <a:pPr algn="just">
              <a:lnSpc>
                <a:spcPct val="130000"/>
              </a:lnSpc>
            </a:pPr>
            <a:r>
              <a:rPr lang="en-US" sz="1800" dirty="0">
                <a:latin typeface="Bahnschrift" panose="020B0502040204020203" pitchFamily="34" charset="0"/>
              </a:rPr>
              <a:t>We will then build an android app using Flutter framework which will display the results to the end user, using which he can make decisions regarding investing in the stock market. </a:t>
            </a:r>
          </a:p>
        </p:txBody>
      </p:sp>
      <p:pic>
        <p:nvPicPr>
          <p:cNvPr id="8" name="Picture Placeholder 7"/>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1055" r="11055"/>
          <a:stretch>
            <a:fillRect/>
          </a:stretch>
        </p:blipFill>
        <p:spPr>
          <a:xfrm>
            <a:off x="0" y="1144123"/>
            <a:ext cx="7960468" cy="5749047"/>
          </a:xfrm>
        </p:spPr>
      </p:pic>
      <p:pic>
        <p:nvPicPr>
          <p:cNvPr id="2" name="Picture 1" descr="A picture containing text, map&#10;&#10;Description automatically generated">
            <a:extLst>
              <a:ext uri="{FF2B5EF4-FFF2-40B4-BE49-F238E27FC236}">
                <a16:creationId xmlns:a16="http://schemas.microsoft.com/office/drawing/2014/main" id="{7B1F6C05-0BCE-442D-BD0D-6F82FE37DB92}"/>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0857" y="3614675"/>
            <a:ext cx="3170047" cy="3170047"/>
          </a:xfrm>
          <a:prstGeom prst="rect">
            <a:avLst/>
          </a:prstGeom>
        </p:spPr>
      </p:pic>
    </p:spTree>
    <p:extLst>
      <p:ext uri="{BB962C8B-B14F-4D97-AF65-F5344CB8AC3E}">
        <p14:creationId xmlns:p14="http://schemas.microsoft.com/office/powerpoint/2010/main" val="1284193945"/>
      </p:ext>
    </p:extLst>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TotalTime>
  <Words>2586</Words>
  <Application>Microsoft Office PowerPoint</Application>
  <PresentationFormat>Widescreen</PresentationFormat>
  <Paragraphs>191</Paragraphs>
  <Slides>43</Slides>
  <Notes>0</Notes>
  <HiddenSlides>0</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43</vt:i4>
      </vt:variant>
    </vt:vector>
  </HeadingPairs>
  <TitlesOfParts>
    <vt:vector size="58" baseType="lpstr">
      <vt:lpstr>Copperplate Gothic Bold</vt:lpstr>
      <vt:lpstr>Arial</vt:lpstr>
      <vt:lpstr>Malgun Gothic</vt:lpstr>
      <vt:lpstr>Times New Roman</vt:lpstr>
      <vt:lpstr>Eras Demi ITC</vt:lpstr>
      <vt:lpstr>Assassin$</vt:lpstr>
      <vt:lpstr>Calibri</vt:lpstr>
      <vt:lpstr>Eras Bold ITC</vt:lpstr>
      <vt:lpstr>Call Of Ops Duty</vt:lpstr>
      <vt:lpstr>Bahnschrift</vt:lpstr>
      <vt:lpstr>Californian FB</vt:lpstr>
      <vt:lpstr>Pirulen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&amp; Software Requirements</vt:lpstr>
      <vt:lpstr>PowerPoint Presentation</vt:lpstr>
      <vt:lpstr>PowerPoint Presentation</vt:lpstr>
      <vt:lpstr>PowerPoint Presentation</vt:lpstr>
      <vt:lpstr>PowerPoint Presentation</vt:lpstr>
      <vt:lpstr>PowerPoint Presentation</vt:lpstr>
      <vt:lpstr>Overall Analysis of ARIMA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Prakhar</dc:creator>
  <cp:lastModifiedBy>Kumar Prakhar</cp:lastModifiedBy>
  <cp:revision>4</cp:revision>
  <dcterms:created xsi:type="dcterms:W3CDTF">2020-10-28T08:55:22Z</dcterms:created>
  <dcterms:modified xsi:type="dcterms:W3CDTF">2020-10-29T01:56:48Z</dcterms:modified>
</cp:coreProperties>
</file>